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7C9B81F-C347-4BEF-BFDF-29C42F48304A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7C9B81F-C347-4BEF-BFDF-29C42F48304A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7C9B81F-C347-4BEF-BFDF-29C42F48304A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7C9B81F-C347-4BEF-BFDF-29C42F48304A}" type="datetimeFigureOut">
              <a:rPr lang="en-US" smtClean="0"/>
              <a:pPr/>
              <a:t>9/27/2016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967690" cy="2272166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Topic-Animation and sound                 Submitted  to </a:t>
            </a:r>
          </a:p>
          <a:p>
            <a:pPr algn="l"/>
            <a:r>
              <a:rPr lang="en-US" dirty="0" smtClean="0"/>
              <a:t>Submitted  by- </a:t>
            </a:r>
            <a:r>
              <a:rPr lang="en-US" dirty="0" err="1" smtClean="0"/>
              <a:t>Aashish</a:t>
            </a:r>
            <a:r>
              <a:rPr lang="en-US" dirty="0" smtClean="0"/>
              <a:t>                           (</a:t>
            </a:r>
            <a:r>
              <a:rPr lang="en-US" dirty="0" err="1" smtClean="0"/>
              <a:t>Hina</a:t>
            </a:r>
            <a:r>
              <a:rPr lang="en-US" dirty="0" smtClean="0"/>
              <a:t> </a:t>
            </a:r>
            <a:r>
              <a:rPr lang="en-US" dirty="0" err="1" smtClean="0"/>
              <a:t>mam</a:t>
            </a:r>
            <a:r>
              <a:rPr lang="en-US" dirty="0" smtClean="0"/>
              <a:t>)</a:t>
            </a:r>
          </a:p>
          <a:p>
            <a:pPr algn="l"/>
            <a:r>
              <a:rPr lang="en-US" dirty="0" smtClean="0"/>
              <a:t>Roll no.-1615905     </a:t>
            </a:r>
          </a:p>
          <a:p>
            <a:pPr algn="l"/>
            <a:r>
              <a:rPr lang="en-US" dirty="0" smtClean="0"/>
              <a:t>Class – </a:t>
            </a:r>
            <a:r>
              <a:rPr lang="en-US" dirty="0" err="1" smtClean="0"/>
              <a:t>B.Voc</a:t>
            </a:r>
            <a:r>
              <a:rPr lang="en-US" dirty="0" smtClean="0"/>
              <a:t>(</a:t>
            </a:r>
            <a:r>
              <a:rPr lang="en-US" dirty="0" err="1" smtClean="0"/>
              <a:t>s.d</a:t>
            </a:r>
            <a:r>
              <a:rPr lang="en-US" dirty="0" smtClean="0"/>
              <a:t>) </a:t>
            </a:r>
            <a:r>
              <a:rPr lang="en-US" sz="2400" dirty="0" smtClean="0"/>
              <a:t> </a:t>
            </a:r>
            <a:r>
              <a:rPr lang="en-US" dirty="0" smtClean="0"/>
              <a:t>                       </a:t>
            </a:r>
            <a:endParaRPr lang="en-US" dirty="0" smtClean="0"/>
          </a:p>
          <a:p>
            <a:pPr algn="l"/>
            <a:r>
              <a:rPr lang="en-US" dirty="0" smtClean="0"/>
              <a:t>subject-P C SOFTWARE</a:t>
            </a:r>
            <a:r>
              <a:rPr lang="en-US" dirty="0" smtClean="0"/>
              <a:t>                </a:t>
            </a:r>
            <a:endParaRPr lang="en-US" dirty="0" smtClean="0"/>
          </a:p>
        </p:txBody>
      </p:sp>
    </p:spTree>
  </p:cSld>
  <p:clrMapOvr>
    <a:masterClrMapping/>
  </p:clrMapOvr>
  <p:transition advClick="0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ANIMATION AND SOUND </a:t>
            </a:r>
            <a:endParaRPr lang="en-IN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smtClean="0"/>
              <a:t>Click </a:t>
            </a:r>
            <a:r>
              <a:rPr lang="en-US" dirty="0" smtClean="0"/>
              <a:t>on animation in menu bar 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Then a format tool bar is open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select any one of them your slide is animated 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There is a option of transition sound in format tool bar click on </a:t>
            </a:r>
            <a:r>
              <a:rPr lang="en-US" dirty="0" smtClean="0"/>
              <a:t>it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To add sound in the slide click on transition sound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 drop down list will open select any of them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 </a:t>
            </a:r>
            <a:r>
              <a:rPr lang="en-US" dirty="0" smtClean="0"/>
              <a:t>There </a:t>
            </a:r>
            <a:r>
              <a:rPr lang="en-US" dirty="0" smtClean="0"/>
              <a:t>is a option of transition speed set it according to need.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There is a option of animation in left side of format tool bar click on it you animate your work in different ways shown as below:-</a:t>
            </a:r>
          </a:p>
          <a:p>
            <a:pPr>
              <a:buNone/>
            </a:pP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ransition advClick="0">
    <p:dissolve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7239000" cy="8229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B.VOC (SOFTWARE DEVELOPMENT)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752" y="1076980"/>
            <a:ext cx="7470396" cy="5566730"/>
          </a:xfrm>
        </p:spPr>
        <p:txBody>
          <a:bodyPr>
            <a:normAutofit fontScale="85000" lnSpcReduction="20000"/>
          </a:bodyPr>
          <a:lstStyle/>
          <a:p>
            <a:pPr lvl="1" algn="ctr">
              <a:buNone/>
            </a:pPr>
            <a:r>
              <a:rPr lang="en-US" sz="3300" dirty="0" smtClean="0"/>
              <a:t>SUBJECTS</a:t>
            </a:r>
          </a:p>
          <a:p>
            <a:pPr lvl="4">
              <a:buNone/>
            </a:pPr>
            <a:endParaRPr lang="en-IN" sz="2000" dirty="0" smtClean="0"/>
          </a:p>
          <a:p>
            <a:pPr marL="354013" lvl="7" indent="-228600">
              <a:buFont typeface="Wingdings" pitchFamily="2" charset="2"/>
              <a:buChar char="q"/>
            </a:pPr>
            <a:r>
              <a:rPr lang="en-US" sz="2600" dirty="0" smtClean="0"/>
              <a:t>COMPUTER FUNDAMENTALS</a:t>
            </a:r>
          </a:p>
          <a:p>
            <a:pPr marL="354013" lvl="7" indent="-228600">
              <a:buFont typeface="Wingdings" pitchFamily="2" charset="2"/>
              <a:buChar char="q"/>
            </a:pPr>
            <a:r>
              <a:rPr lang="en-US" sz="2600" dirty="0" smtClean="0"/>
              <a:t>PC SOFTWARE</a:t>
            </a:r>
          </a:p>
          <a:p>
            <a:pPr marL="354013" lvl="7" indent="-228600">
              <a:buFont typeface="Wingdings" pitchFamily="2" charset="2"/>
              <a:buChar char="q"/>
            </a:pPr>
            <a:r>
              <a:rPr lang="en-US" sz="2600" dirty="0" smtClean="0"/>
              <a:t>OPERATION SYSTEM</a:t>
            </a:r>
          </a:p>
          <a:p>
            <a:pPr marL="354013" lvl="7" indent="-228600">
              <a:buFont typeface="Wingdings" pitchFamily="2" charset="2"/>
              <a:buChar char="q"/>
            </a:pPr>
            <a:r>
              <a:rPr lang="en-US" sz="2600" dirty="0" smtClean="0"/>
              <a:t>PROGRAMING FUNDAMENTALS AND C </a:t>
            </a:r>
          </a:p>
          <a:p>
            <a:pPr marL="354013" lvl="7" indent="-228600">
              <a:buFont typeface="Wingdings" pitchFamily="2" charset="2"/>
              <a:buChar char="q"/>
            </a:pPr>
            <a:r>
              <a:rPr lang="en-US" sz="2600" dirty="0" smtClean="0"/>
              <a:t>PRACTICAL –PC SOFTWARE</a:t>
            </a:r>
          </a:p>
          <a:p>
            <a:pPr marL="354013" lvl="7" indent="-228600">
              <a:buFont typeface="Wingdings" pitchFamily="2" charset="2"/>
              <a:buChar char="q"/>
            </a:pPr>
            <a:r>
              <a:rPr lang="en-US" sz="2600" dirty="0" smtClean="0"/>
              <a:t>PRACTICAL-C LANGUAGE</a:t>
            </a:r>
          </a:p>
          <a:p>
            <a:pPr marL="354013" lvl="7" indent="-228600">
              <a:buFont typeface="Wingdings" pitchFamily="2" charset="2"/>
              <a:buChar char="q"/>
            </a:pPr>
            <a:r>
              <a:rPr lang="en-US" sz="2600" dirty="0" smtClean="0"/>
              <a:t>TUTORIAL BASED ON LAB</a:t>
            </a:r>
          </a:p>
          <a:p>
            <a:pPr marL="354013" lvl="7" indent="-228600">
              <a:buNone/>
            </a:pPr>
            <a:r>
              <a:rPr lang="en-US" sz="2600" dirty="0" smtClean="0"/>
              <a:t>(animation can do in many ways like </a:t>
            </a:r>
            <a:endParaRPr lang="en-US" sz="2600" dirty="0" smtClean="0"/>
          </a:p>
          <a:p>
            <a:pPr marL="354013" lvl="7" indent="-228600"/>
            <a:r>
              <a:rPr lang="en-US" sz="2600" dirty="0" smtClean="0"/>
              <a:t>FADE-all at once , by first level paragraph</a:t>
            </a:r>
          </a:p>
          <a:p>
            <a:pPr marL="354013" lvl="7" indent="-228600"/>
            <a:r>
              <a:rPr lang="en-US" sz="2600" dirty="0" smtClean="0"/>
              <a:t>WIPE-</a:t>
            </a:r>
            <a:r>
              <a:rPr lang="en-US" sz="2600" dirty="0" smtClean="0"/>
              <a:t>all at once , by first level </a:t>
            </a:r>
            <a:r>
              <a:rPr lang="en-US" sz="2600" dirty="0" smtClean="0"/>
              <a:t>paragraph</a:t>
            </a:r>
          </a:p>
          <a:p>
            <a:pPr marL="354013" lvl="7" indent="-228600"/>
            <a:r>
              <a:rPr lang="en-US" sz="2600" dirty="0" smtClean="0"/>
              <a:t>FLY IN -</a:t>
            </a:r>
            <a:r>
              <a:rPr lang="en-US" sz="2600" dirty="0" smtClean="0"/>
              <a:t>all at once , by first level </a:t>
            </a:r>
            <a:r>
              <a:rPr lang="en-US" sz="2600" dirty="0" smtClean="0"/>
              <a:t>paragraph</a:t>
            </a:r>
          </a:p>
          <a:p>
            <a:pPr marL="354013" lvl="7" indent="-228600">
              <a:buNone/>
            </a:pPr>
            <a:r>
              <a:rPr lang="en-US" sz="2600" dirty="0" smtClean="0"/>
              <a:t>(you also do custom animation click on custom animation a new pop pup window is appear in right side of ms office there are many option of custom animation shown as below:- )</a:t>
            </a:r>
          </a:p>
        </p:txBody>
      </p:sp>
    </p:spTree>
  </p:cSld>
  <p:clrMapOvr>
    <a:masterClrMapping/>
  </p:clrMapOvr>
  <p:transition advClick="0">
    <p:dissolve/>
    <p:sndAc>
      <p:stSnd>
        <p:snd r:embed="rId2" name="pu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effect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on add effect a drop down list will open in this you animate your data in four ways and also add sound.</a:t>
            </a:r>
          </a:p>
          <a:p>
            <a:r>
              <a:rPr lang="en-US" dirty="0" smtClean="0"/>
              <a:t>Four ways are :-</a:t>
            </a:r>
            <a:r>
              <a:rPr lang="en-IN" dirty="0" smtClean="0"/>
              <a:t>Entrance</a:t>
            </a:r>
          </a:p>
          <a:p>
            <a:r>
              <a:rPr lang="en-IN" dirty="0" smtClean="0"/>
              <a:t>Emphases</a:t>
            </a:r>
          </a:p>
          <a:p>
            <a:r>
              <a:rPr lang="en-IN" dirty="0" smtClean="0"/>
              <a:t>Exit</a:t>
            </a:r>
          </a:p>
          <a:p>
            <a:r>
              <a:rPr lang="en-IN" dirty="0" smtClean="0"/>
              <a:t>Motion paths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entrance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7" indent="-228600">
              <a:buFont typeface="Wingdings" pitchFamily="2" charset="2"/>
              <a:buChar char="q"/>
            </a:pPr>
            <a:r>
              <a:rPr lang="en-US" sz="2600" dirty="0" smtClean="0"/>
              <a:t>COMPUTER FUNDAMENTALS</a:t>
            </a:r>
          </a:p>
          <a:p>
            <a:pPr marL="354013" lvl="7" indent="-228600">
              <a:buFont typeface="Wingdings" pitchFamily="2" charset="2"/>
              <a:buChar char="q"/>
            </a:pPr>
            <a:r>
              <a:rPr lang="en-US" sz="2600" dirty="0" smtClean="0"/>
              <a:t>PC </a:t>
            </a:r>
            <a:r>
              <a:rPr lang="en-US" sz="2600" dirty="0" smtClean="0"/>
              <a:t>SOFTWARE</a:t>
            </a:r>
          </a:p>
          <a:p>
            <a:pPr marL="354013" lvl="7" indent="-228600">
              <a:buFont typeface="Wingdings" pitchFamily="2" charset="2"/>
              <a:buChar char="q"/>
            </a:pPr>
            <a:r>
              <a:rPr lang="en-US" sz="2600" dirty="0" smtClean="0"/>
              <a:t>OPERATION SYSTEM</a:t>
            </a:r>
          </a:p>
          <a:p>
            <a:pPr marL="354013" lvl="7" indent="-228600">
              <a:buFont typeface="Wingdings" pitchFamily="2" charset="2"/>
              <a:buChar char="q"/>
            </a:pPr>
            <a:r>
              <a:rPr lang="en-US" sz="2600" dirty="0" smtClean="0"/>
              <a:t>PROGRAMING </a:t>
            </a:r>
            <a:r>
              <a:rPr lang="en-US" sz="2600" dirty="0" smtClean="0"/>
              <a:t>FUNDAMENTALS AND C </a:t>
            </a:r>
          </a:p>
          <a:p>
            <a:pPr marL="354013" lvl="7" indent="-228600">
              <a:buFont typeface="Wingdings" pitchFamily="2" charset="2"/>
              <a:buChar char="q"/>
            </a:pPr>
            <a:r>
              <a:rPr lang="en-US" sz="2600" dirty="0" smtClean="0"/>
              <a:t>PRACTICAL –PC SOFTWARE</a:t>
            </a:r>
          </a:p>
          <a:p>
            <a:pPr marL="354013" lvl="7" indent="-228600">
              <a:buFont typeface="Wingdings" pitchFamily="2" charset="2"/>
              <a:buChar char="q"/>
            </a:pPr>
            <a:r>
              <a:rPr lang="en-US" sz="2600" dirty="0" smtClean="0"/>
              <a:t>PRACTICAL-C LANGUAGE</a:t>
            </a:r>
          </a:p>
          <a:p>
            <a:pPr marL="354013" lvl="7" indent="-228600">
              <a:buFont typeface="Wingdings" pitchFamily="2" charset="2"/>
              <a:buChar char="q"/>
            </a:pPr>
            <a:r>
              <a:rPr lang="en-US" sz="2600" dirty="0" smtClean="0"/>
              <a:t>TUTORIAL BASED ON </a:t>
            </a:r>
            <a:r>
              <a:rPr lang="en-US" sz="2600" dirty="0" smtClean="0"/>
              <a:t>LAB</a:t>
            </a:r>
          </a:p>
          <a:p>
            <a:pPr marL="354013" lvl="7" indent="-228600">
              <a:buNone/>
            </a:pPr>
            <a:r>
              <a:rPr lang="en-US" sz="2600" dirty="0" smtClean="0"/>
              <a:t>(click on entrance</a:t>
            </a:r>
          </a:p>
          <a:p>
            <a:pPr marL="354013" lvl="7" indent="-228600">
              <a:buNone/>
            </a:pPr>
            <a:r>
              <a:rPr lang="en-US" sz="2600" dirty="0" smtClean="0"/>
              <a:t>Select any one option your entrance animation is done )</a:t>
            </a:r>
            <a:endParaRPr lang="en-US" sz="2600" dirty="0" smtClean="0"/>
          </a:p>
          <a:p>
            <a:endParaRPr lang="en-IN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Emphases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7" indent="-228600">
              <a:buFont typeface="Wingdings" pitchFamily="2" charset="2"/>
              <a:buChar char="q"/>
            </a:pPr>
            <a:r>
              <a:rPr lang="en-US" sz="2600" dirty="0" smtClean="0"/>
              <a:t>COMPUTER FUNDAMENTALS</a:t>
            </a:r>
          </a:p>
          <a:p>
            <a:pPr marL="354013" lvl="7" indent="-228600">
              <a:buFont typeface="Wingdings" pitchFamily="2" charset="2"/>
              <a:buChar char="q"/>
            </a:pPr>
            <a:r>
              <a:rPr lang="en-US" sz="2600" dirty="0" smtClean="0"/>
              <a:t>PC SOFTWARE</a:t>
            </a:r>
          </a:p>
          <a:p>
            <a:pPr marL="354013" lvl="7" indent="-228600">
              <a:buFont typeface="Wingdings" pitchFamily="2" charset="2"/>
              <a:buChar char="q"/>
            </a:pPr>
            <a:r>
              <a:rPr lang="en-US" sz="2600" dirty="0" smtClean="0"/>
              <a:t>OPERATION SYSTEM</a:t>
            </a:r>
          </a:p>
          <a:p>
            <a:pPr marL="354013" lvl="7" indent="-228600">
              <a:buFont typeface="Wingdings" pitchFamily="2" charset="2"/>
              <a:buChar char="q"/>
            </a:pPr>
            <a:r>
              <a:rPr lang="en-US" sz="2600" dirty="0" smtClean="0"/>
              <a:t>PROGRAMING FUNDAMENTALS AND C </a:t>
            </a:r>
          </a:p>
          <a:p>
            <a:pPr marL="354013" lvl="7" indent="-228600">
              <a:buFont typeface="Wingdings" pitchFamily="2" charset="2"/>
              <a:buChar char="q"/>
            </a:pPr>
            <a:r>
              <a:rPr lang="en-US" sz="2600" dirty="0" smtClean="0"/>
              <a:t>PRACTICAL –PC SOFTWARE</a:t>
            </a:r>
          </a:p>
          <a:p>
            <a:pPr marL="354013" lvl="7" indent="-228600">
              <a:buFont typeface="Wingdings" pitchFamily="2" charset="2"/>
              <a:buChar char="q"/>
            </a:pPr>
            <a:r>
              <a:rPr lang="en-US" sz="2600" dirty="0" smtClean="0"/>
              <a:t>PRACTICAL-C LANGUAGE</a:t>
            </a:r>
          </a:p>
          <a:p>
            <a:pPr marL="354013" lvl="7" indent="-228600">
              <a:buFont typeface="Wingdings" pitchFamily="2" charset="2"/>
              <a:buChar char="q"/>
            </a:pPr>
            <a:r>
              <a:rPr lang="en-US" sz="2600" dirty="0" smtClean="0"/>
              <a:t>TUTORIAL BASED ON LAB</a:t>
            </a:r>
          </a:p>
          <a:p>
            <a:pPr marL="354013" lvl="7" indent="-228600">
              <a:buNone/>
            </a:pPr>
            <a:r>
              <a:rPr lang="en-US" dirty="0" smtClean="0"/>
              <a:t>(</a:t>
            </a:r>
            <a:r>
              <a:rPr lang="en-US" sz="2600" dirty="0" smtClean="0"/>
              <a:t>click on </a:t>
            </a:r>
            <a:r>
              <a:rPr lang="en-IN" sz="2800" dirty="0" smtClean="0"/>
              <a:t>Emphases</a:t>
            </a:r>
            <a:endParaRPr lang="en-US" sz="2600" dirty="0" smtClean="0"/>
          </a:p>
          <a:p>
            <a:pPr marL="354013" lvl="7" indent="-228600">
              <a:buNone/>
            </a:pPr>
            <a:r>
              <a:rPr lang="en-US" sz="2600" dirty="0" smtClean="0"/>
              <a:t>Select any one option your </a:t>
            </a:r>
            <a:r>
              <a:rPr lang="en-IN" sz="2800" dirty="0" smtClean="0"/>
              <a:t>Emphases </a:t>
            </a:r>
            <a:r>
              <a:rPr lang="en-US" sz="2600" dirty="0" smtClean="0"/>
              <a:t>animation </a:t>
            </a:r>
            <a:r>
              <a:rPr lang="en-US" sz="2600" dirty="0" smtClean="0"/>
              <a:t>is done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2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2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2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2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2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0" presetID="2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5" presetID="2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8" presetID="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0" presetID="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2" presetID="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4" presetID="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6" presetID="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8" presetID="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73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4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5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7" presetID="27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78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9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0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2" presetID="27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83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84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5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27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88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89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0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2" presetID="27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93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94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5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7" presetID="27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98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99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0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2" presetID="27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03" dur="25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04" dur="25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5" dur="25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5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7" presetID="27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08" dur="250" autoRev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09" dur="250" autoRev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0" dur="250" autoRev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250" autoRev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2" presetID="27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13" dur="250" autoRev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14" dur="250" autoRev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5" dur="250" autoRev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250" autoRev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4">
              <a:buNone/>
            </a:pPr>
            <a:endParaRPr lang="en-IN" sz="2000" dirty="0" smtClean="0"/>
          </a:p>
          <a:p>
            <a:pPr marL="354013" lvl="7" indent="-228600">
              <a:buFont typeface="Wingdings" pitchFamily="2" charset="2"/>
              <a:buChar char="q"/>
            </a:pPr>
            <a:r>
              <a:rPr lang="en-US" sz="2600" dirty="0" smtClean="0"/>
              <a:t>COMPUTER FUNDAMENTALS</a:t>
            </a:r>
          </a:p>
          <a:p>
            <a:pPr marL="354013" lvl="7" indent="-228600">
              <a:buFont typeface="Wingdings" pitchFamily="2" charset="2"/>
              <a:buChar char="q"/>
            </a:pPr>
            <a:r>
              <a:rPr lang="en-US" sz="2600" dirty="0" smtClean="0"/>
              <a:t>PC SOFTWARE</a:t>
            </a:r>
          </a:p>
          <a:p>
            <a:pPr marL="354013" lvl="7" indent="-228600">
              <a:buFont typeface="Wingdings" pitchFamily="2" charset="2"/>
              <a:buChar char="q"/>
            </a:pPr>
            <a:r>
              <a:rPr lang="en-US" sz="2600" dirty="0" smtClean="0"/>
              <a:t>OPERATION SYSTEM</a:t>
            </a:r>
          </a:p>
          <a:p>
            <a:pPr marL="354013" lvl="7" indent="-228600">
              <a:buFont typeface="Wingdings" pitchFamily="2" charset="2"/>
              <a:buChar char="q"/>
            </a:pPr>
            <a:r>
              <a:rPr lang="en-US" sz="2600" dirty="0" smtClean="0"/>
              <a:t>PROGRAMING FUNDAMENTALS AND C </a:t>
            </a:r>
          </a:p>
          <a:p>
            <a:pPr marL="354013" lvl="7" indent="-228600">
              <a:buFont typeface="Wingdings" pitchFamily="2" charset="2"/>
              <a:buChar char="q"/>
            </a:pPr>
            <a:r>
              <a:rPr lang="en-US" sz="2600" dirty="0" smtClean="0"/>
              <a:t>PRACTICAL –PC SOFTWARE</a:t>
            </a:r>
          </a:p>
          <a:p>
            <a:pPr marL="354013" lvl="7" indent="-228600">
              <a:buFont typeface="Wingdings" pitchFamily="2" charset="2"/>
              <a:buChar char="q"/>
            </a:pPr>
            <a:r>
              <a:rPr lang="en-US" sz="2600" dirty="0" smtClean="0"/>
              <a:t>PRACTICAL-C LANGUAGE</a:t>
            </a:r>
          </a:p>
          <a:p>
            <a:pPr marL="354013" lvl="7" indent="-228600">
              <a:buFont typeface="Wingdings" pitchFamily="2" charset="2"/>
              <a:buChar char="q"/>
            </a:pPr>
            <a:r>
              <a:rPr lang="en-US" sz="2600" dirty="0" smtClean="0"/>
              <a:t>TUTORIAL BASED ON LAB</a:t>
            </a:r>
          </a:p>
          <a:p>
            <a:pPr marL="354013" lvl="7" indent="-228600">
              <a:buNone/>
            </a:pPr>
            <a:r>
              <a:rPr lang="en-US" sz="2600" dirty="0" smtClean="0"/>
              <a:t>(click on </a:t>
            </a:r>
            <a:r>
              <a:rPr lang="en-US" sz="2600" dirty="0" smtClean="0"/>
              <a:t>exit</a:t>
            </a:r>
            <a:endParaRPr lang="en-US" sz="2600" dirty="0" smtClean="0"/>
          </a:p>
          <a:p>
            <a:pPr marL="354013" lvl="7" indent="-228600">
              <a:buNone/>
            </a:pPr>
            <a:r>
              <a:rPr lang="en-US" sz="2600" dirty="0" smtClean="0"/>
              <a:t>Select any one option your </a:t>
            </a:r>
            <a:r>
              <a:rPr lang="en-US" sz="2600" dirty="0" smtClean="0"/>
              <a:t>exit animation </a:t>
            </a:r>
            <a:r>
              <a:rPr lang="en-US" sz="2600" dirty="0" smtClean="0"/>
              <a:t>is </a:t>
            </a:r>
            <a:r>
              <a:rPr lang="en-US" sz="2600" dirty="0" smtClean="0"/>
              <a:t>done)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MOTION PATH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4013" lvl="7" indent="-228600">
              <a:buFont typeface="Wingdings" pitchFamily="2" charset="2"/>
              <a:buChar char="q"/>
            </a:pPr>
            <a:r>
              <a:rPr lang="en-US" sz="2400" dirty="0" smtClean="0"/>
              <a:t>COMPUTER FUNDAMENTALS</a:t>
            </a:r>
          </a:p>
          <a:p>
            <a:pPr marL="354013" lvl="7" indent="-228600">
              <a:buFont typeface="Wingdings" pitchFamily="2" charset="2"/>
              <a:buChar char="q"/>
            </a:pPr>
            <a:r>
              <a:rPr lang="en-US" sz="2400" dirty="0" smtClean="0"/>
              <a:t>PC SOFTWARE</a:t>
            </a:r>
          </a:p>
          <a:p>
            <a:pPr marL="354013" lvl="7" indent="-228600">
              <a:buFont typeface="Wingdings" pitchFamily="2" charset="2"/>
              <a:buChar char="q"/>
            </a:pPr>
            <a:r>
              <a:rPr lang="en-US" sz="2400" dirty="0" smtClean="0"/>
              <a:t>OPERATION SYSTEM</a:t>
            </a:r>
          </a:p>
          <a:p>
            <a:pPr marL="354013" lvl="7" indent="-228600">
              <a:buFont typeface="Wingdings" pitchFamily="2" charset="2"/>
              <a:buChar char="q"/>
            </a:pPr>
            <a:r>
              <a:rPr lang="en-US" sz="2400" dirty="0" smtClean="0"/>
              <a:t>PROGRAMING FUNDAMENTALS AND C </a:t>
            </a:r>
          </a:p>
          <a:p>
            <a:pPr marL="354013" lvl="7" indent="-228600">
              <a:buFont typeface="Wingdings" pitchFamily="2" charset="2"/>
              <a:buChar char="q"/>
            </a:pPr>
            <a:r>
              <a:rPr lang="en-US" sz="2400" dirty="0" smtClean="0"/>
              <a:t>PRACTICAL –PC SOFTWARE</a:t>
            </a:r>
          </a:p>
          <a:p>
            <a:pPr marL="354013" lvl="7" indent="-228600">
              <a:buFont typeface="Wingdings" pitchFamily="2" charset="2"/>
              <a:buChar char="q"/>
            </a:pPr>
            <a:r>
              <a:rPr lang="en-US" sz="2400" dirty="0" smtClean="0"/>
              <a:t>PRACTICAL-C LANGUAGE</a:t>
            </a:r>
          </a:p>
          <a:p>
            <a:pPr marL="354013" lvl="7" indent="-228600">
              <a:buFont typeface="Wingdings" pitchFamily="2" charset="2"/>
              <a:buChar char="q"/>
            </a:pPr>
            <a:r>
              <a:rPr lang="en-US" sz="2400" dirty="0" smtClean="0"/>
              <a:t>TUTORIAL BASED ON </a:t>
            </a:r>
            <a:r>
              <a:rPr lang="en-US" sz="2400" dirty="0" smtClean="0"/>
              <a:t>LAB</a:t>
            </a:r>
          </a:p>
          <a:p>
            <a:pPr marL="354013" lvl="7" indent="-228600">
              <a:buNone/>
            </a:pPr>
            <a:r>
              <a:rPr lang="en-US" sz="2400" dirty="0" smtClean="0"/>
              <a:t>(click on </a:t>
            </a:r>
            <a:r>
              <a:rPr lang="en-US" sz="2400" dirty="0" smtClean="0"/>
              <a:t>motion path Select </a:t>
            </a:r>
            <a:r>
              <a:rPr lang="en-US" sz="2400" dirty="0" smtClean="0"/>
              <a:t>any one option your </a:t>
            </a:r>
            <a:r>
              <a:rPr lang="en-US" sz="2400" dirty="0" smtClean="0"/>
              <a:t>motion path </a:t>
            </a:r>
            <a:r>
              <a:rPr lang="en-US" sz="2400" dirty="0" smtClean="0"/>
              <a:t>animation is done)</a:t>
            </a:r>
            <a:endParaRPr lang="en-IN" sz="2400" dirty="0" smtClean="0"/>
          </a:p>
          <a:p>
            <a:pPr marL="354013" lvl="7" indent="-228600">
              <a:buNone/>
            </a:pPr>
            <a:endParaRPr lang="en-US" sz="2400" dirty="0" smtClean="0"/>
          </a:p>
          <a:p>
            <a:pPr marL="354013" lvl="7" indent="-228600">
              <a:buNone/>
            </a:pP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36 0.08259  L 0.108 0.08259  L 0.072 0.16651  L 0.108 0.2491  L 0.036 0.2491  L 0 0.33302  L -0.036 0.2491  L -0.108 0.2491  L -0.072 0.16651  L -0.108 0.08259  L -0.036 0.08259  L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36 0.08259  L 0.108 0.08259  L 0.072 0.16651  L 0.108 0.2491  L 0.036 0.2491  L 0 0.33302  L -0.036 0.2491  L -0.108 0.2491  L -0.072 0.16651  L -0.108 0.08259  L -0.036 0.08259  L 0 0  Z" pathEditMode="relative" ptsTypes="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36 0.08259  L 0.108 0.08259  L 0.072 0.16651  L 0.108 0.2491  L 0.036 0.2491  L 0 0.33302  L -0.036 0.2491  L -0.108 0.2491  L -0.072 0.16651  L -0.108 0.08259  L -0.036 0.08259  L 0 0  Z" pathEditMode="relative" ptsTypes="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36 0.08259  L 0.108 0.08259  L 0.072 0.16651  L 0.108 0.2491  L 0.036 0.2491  L 0 0.33302  L -0.036 0.2491  L -0.108 0.2491  L -0.072 0.16651  L -0.108 0.08259  L -0.036 0.08259  L 0 0  Z" pathEditMode="relative" ptsTypes="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36 0.08259  L 0.108 0.08259  L 0.072 0.16651  L 0.108 0.2491  L 0.036 0.2491  L 0 0.33302  L -0.036 0.2491  L -0.108 0.2491  L -0.072 0.16651  L -0.108 0.08259  L -0.036 0.08259  L 0 0  Z" pathEditMode="relative" ptsTypes="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36 0.08259  L 0.108 0.08259  L 0.072 0.16651  L 0.108 0.2491  L 0.036 0.2491  L 0 0.33302  L -0.036 0.2491  L -0.108 0.2491  L -0.072 0.16651  L -0.108 0.08259  L -0.036 0.08259  L 0 0  Z" pathEditMode="relative" ptsTypes="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1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36 0.08259  L 0.108 0.08259  L 0.072 0.16651  L 0.108 0.2491  L 0.036 0.2491  L 0 0.33302  L -0.036 0.2491  L -0.108 0.2491  L -0.072 0.16651  L -0.108 0.08259  L -0.036 0.08259  L 0 0  Z" pathEditMode="relative" ptsTypes="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1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36 0.08259  L 0.108 0.08259  L 0.072 0.16651  L 0.108 0.2491  L 0.036 0.2491  L 0 0.33302  L -0.036 0.2491  L -0.108 0.2491  L -0.072 0.16651  L -0.108 0.08259  L -0.036 0.08259  L 0 0  Z" pathEditMode="relative" ptsTypes="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110</TotalTime>
  <Words>401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Slide 1</vt:lpstr>
      <vt:lpstr>ANIMATION AND SOUND </vt:lpstr>
      <vt:lpstr>B.VOC (SOFTWARE DEVELOPMENT)</vt:lpstr>
      <vt:lpstr>Add effect </vt:lpstr>
      <vt:lpstr>entrance</vt:lpstr>
      <vt:lpstr>Emphases </vt:lpstr>
      <vt:lpstr>EXIT</vt:lpstr>
      <vt:lpstr>MOTION PATH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 C H</dc:creator>
  <cp:lastModifiedBy>B C H</cp:lastModifiedBy>
  <cp:revision>16</cp:revision>
  <dcterms:created xsi:type="dcterms:W3CDTF">2016-09-21T13:52:37Z</dcterms:created>
  <dcterms:modified xsi:type="dcterms:W3CDTF">2016-09-27T04:15:02Z</dcterms:modified>
</cp:coreProperties>
</file>