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2.png" ContentType="image/png"/>
  <Override PartName="/ppt/media/image6.png" ContentType="image/png"/>
  <Override PartName="/ppt/media/image1.jpeg" ContentType="image/jpeg"/>
  <Override PartName="/ppt/media/image3.jpeg" ContentType="image/jpeg"/>
  <Override PartName="/ppt/media/image7.png" ContentType="image/png"/>
  <Override PartName="/ppt/media/image4.jpeg" ContentType="image/jpeg"/>
  <Override PartName="/ppt/media/image5.png" ContentType="image/png"/>
  <Override PartName="/ppt/slideLayouts/slideLayout120.xml" ContentType="application/vnd.openxmlformats-officedocument.presentationml.slideLayout+xml"/>
  <Override PartName="/ppt/slideLayouts/slideLayout33.xml" ContentType="application/vnd.openxmlformats-officedocument.presentationml.slideLayout+xml"/>
  <Override PartName="/ppt/slideLayouts/slideLayout70.xml" ContentType="application/vnd.openxmlformats-officedocument.presentationml.slideLayout+xml"/>
  <Override PartName="/ppt/slideLayouts/slideLayout77.xml" ContentType="application/vnd.openxmlformats-officedocument.presentationml.slideLayout+xml"/>
  <Override PartName="/ppt/slideLayouts/slideLayout41.xml" ContentType="application/vnd.openxmlformats-officedocument.presentationml.slideLayout+xml"/>
  <Override PartName="/ppt/slideLayouts/slideLayout6.xml" ContentType="application/vnd.openxmlformats-officedocument.presentationml.slideLayout+xml"/>
  <Override PartName="/ppt/slideLayouts/slideLayout48.xml" ContentType="application/vnd.openxmlformats-officedocument.presentationml.slideLayout+xml"/>
  <Override PartName="/ppt/slideLayouts/slideLayout106.xml" ContentType="application/vnd.openxmlformats-officedocument.presentationml.slideLayout+xml"/>
  <Override PartName="/ppt/slideLayouts/slideLayout85.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56.xml" ContentType="application/vnd.openxmlformats-officedocument.presentationml.slideLayout+xml"/>
  <Override PartName="/ppt/slideLayouts/slideLayout114.xml" ContentType="application/vnd.openxmlformats-officedocument.presentationml.slideLayout+xml"/>
  <Override PartName="/ppt/slideLayouts/slideLayout93.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64.xml" ContentType="application/vnd.openxmlformats-officedocument.presentationml.slideLayout+xml"/>
  <Override PartName="/ppt/slideLayouts/slideLayout35.xml" ContentType="application/vnd.openxmlformats-officedocument.presentationml.slideLayout+xml"/>
  <Override PartName="/ppt/slideLayouts/slideLayout72.xml" ContentType="application/vnd.openxmlformats-officedocument.presentationml.slideLayout+xml"/>
  <Override PartName="/ppt/slideLayouts/slideLayout79.xml" ContentType="application/vnd.openxmlformats-officedocument.presentationml.slideLayout+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1.xml" ContentType="application/vnd.openxmlformats-officedocument.presentationml.slideLayout+xml"/>
  <Override PartName="/ppt/slideLayouts/slideLayout80.xml" ContentType="application/vnd.openxmlformats-officedocument.presentationml.slideLayout+xml"/>
  <Override PartName="/ppt/slideLayouts/slideLayout108.xml" ContentType="application/vnd.openxmlformats-officedocument.presentationml.slideLayout+xml"/>
  <Override PartName="/ppt/slideLayouts/slideLayout87.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58.xml" ContentType="application/vnd.openxmlformats-officedocument.presentationml.slideLayout+xml"/>
  <Override PartName="/ppt/slideLayouts/slideLayout116.xml" ContentType="application/vnd.openxmlformats-officedocument.presentationml.slideLayout+xml"/>
  <Override PartName="/ppt/slideLayouts/slideLayout95.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66.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74.xml" ContentType="application/vnd.openxmlformats-officedocument.presentationml.slideLayout+xml"/>
  <Override PartName="/ppt/slideLayouts/slideLayout45.xml" ContentType="application/vnd.openxmlformats-officedocument.presentationml.slideLayout+xml"/>
  <Override PartName="/ppt/slideLayouts/slideLayout3.xml" ContentType="application/vnd.openxmlformats-officedocument.presentationml.slideLayout+xml"/>
  <Override PartName="/ppt/slideLayouts/slideLayout103.xml" ContentType="application/vnd.openxmlformats-officedocument.presentationml.slideLayout+xml"/>
  <Override PartName="/ppt/slideLayouts/slideLayout82.xml" ContentType="application/vnd.openxmlformats-officedocument.presentationml.slideLayout+xml"/>
  <Override PartName="/ppt/slideLayouts/slideLayout89.xml" ContentType="application/vnd.openxmlformats-officedocument.presentationml.slideLayout+xml"/>
  <Override PartName="/ppt/slideLayouts/slideLayout16.xml" ContentType="application/vnd.openxmlformats-officedocument.presentationml.slideLayout+xml"/>
  <Override PartName="/ppt/slideLayouts/slideLayout53.xml" ContentType="application/vnd.openxmlformats-officedocument.presentationml.slideLayout+xml"/>
  <Override PartName="/ppt/slideLayouts/slideLayout111.xml" ContentType="application/vnd.openxmlformats-officedocument.presentationml.slideLayout+xml"/>
  <Override PartName="/ppt/slideLayouts/slideLayout90.xml" ContentType="application/vnd.openxmlformats-officedocument.presentationml.slideLayout+xml"/>
  <Override PartName="/ppt/slideLayouts/slideLayout118.xml" ContentType="application/vnd.openxmlformats-officedocument.presentationml.slideLayout+xml"/>
  <Override PartName="/ppt/slideLayouts/slideLayout97.xml" ContentType="application/vnd.openxmlformats-officedocument.presentationml.slideLayout+xml"/>
  <Override PartName="/ppt/slideLayouts/slideLayout24.xml" ContentType="application/vnd.openxmlformats-officedocument.presentationml.slideLayout+xml"/>
  <Override PartName="/ppt/slideLayouts/slideLayout61.xml" ContentType="application/vnd.openxmlformats-officedocument.presentationml.slideLayout+xml"/>
  <Override PartName="/ppt/slideLayouts/slideLayout68.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76.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105.xml" ContentType="application/vnd.openxmlformats-officedocument.presentationml.slideLayout+xml"/>
  <Override PartName="/ppt/slideLayouts/slideLayout84.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55.xml" ContentType="application/vnd.openxmlformats-officedocument.presentationml.slideLayout+xml"/>
  <Override PartName="/ppt/slideLayouts/slideLayout113.xml" ContentType="application/vnd.openxmlformats-officedocument.presentationml.slideLayout+xml"/>
  <Override PartName="/ppt/slideLayouts/slideLayout92.xml" ContentType="application/vnd.openxmlformats-officedocument.presentationml.slideLayout+xml"/>
  <Override PartName="/ppt/slideLayouts/slideLayout99.xml" ContentType="application/vnd.openxmlformats-officedocument.presentationml.slideLayout+xml"/>
  <Override PartName="/ppt/slideLayouts/slideLayout26.xml" ContentType="application/vnd.openxmlformats-officedocument.presentationml.slideLayout+xml"/>
  <Override PartName="/ppt/slideLayouts/slideLayout63.xml" ContentType="application/vnd.openxmlformats-officedocument.presentationml.slideLayout+xml"/>
  <Override PartName="/ppt/slideLayouts/slideLayout34.xml" ContentType="application/vnd.openxmlformats-officedocument.presentationml.slideLayout+xml"/>
  <Override PartName="/ppt/slideLayouts/slideLayout71.xml" ContentType="application/vnd.openxmlformats-officedocument.presentationml.slideLayout+xml"/>
  <Override PartName="/ppt/slideLayouts/slideLayout78.xml" ContentType="application/vnd.openxmlformats-officedocument.presentationml.slideLayout+xml"/>
  <Override PartName="/ppt/slideLayouts/slideLayout42.xml" ContentType="application/vnd.openxmlformats-officedocument.presentationml.slideLayout+xml"/>
  <Override PartName="/ppt/slideLayouts/slideLayout49.xml" ContentType="application/vnd.openxmlformats-officedocument.presentationml.slideLayout+xml"/>
  <Override PartName="/ppt/slideLayouts/slideLayout7.xml" ContentType="application/vnd.openxmlformats-officedocument.presentationml.slideLayout+xml"/>
  <Override PartName="/ppt/slideLayouts/slideLayout100.xml" ContentType="application/vnd.openxmlformats-officedocument.presentationml.slideLayout+xml"/>
  <Override PartName="/ppt/slideLayouts/slideLayout107.xml" ContentType="application/vnd.openxmlformats-officedocument.presentationml.slideLayout+xml"/>
  <Override PartName="/ppt/slideLayouts/slideLayout86.xml" ContentType="application/vnd.openxmlformats-officedocument.presentationml.slideLayout+xml"/>
  <Override PartName="/ppt/slideLayouts/slideLayout13.xml" ContentType="application/vnd.openxmlformats-officedocument.presentationml.slideLayout+xml"/>
  <Override PartName="/ppt/slideLayouts/slideLayout50.xml" ContentType="application/vnd.openxmlformats-officedocument.presentationml.slideLayout+xml"/>
  <Override PartName="/ppt/slideLayouts/slideLayout57.xml" ContentType="application/vnd.openxmlformats-officedocument.presentationml.slideLayout+xml"/>
  <Override PartName="/ppt/slideLayouts/slideLayout115.xml" ContentType="application/vnd.openxmlformats-officedocument.presentationml.slideLayout+xml"/>
  <Override PartName="/ppt/slideLayouts/slideLayout94.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65.xml" ContentType="application/vnd.openxmlformats-officedocument.presentationml.slideLayout+xml"/>
  <Override PartName="/ppt/slideLayouts/slideLayout36.xml" ContentType="application/vnd.openxmlformats-officedocument.presentationml.slideLayout+xml"/>
  <Override PartName="/ppt/slideLayouts/slideLayout73.xml" ContentType="application/vnd.openxmlformats-officedocument.presentationml.slideLayout+xml"/>
  <Override PartName="/ppt/slideLayouts/slideLayout2.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102.xml" ContentType="application/vnd.openxmlformats-officedocument.presentationml.slideLayout+xml"/>
  <Override PartName="/ppt/slideLayouts/slideLayout81.xml" ContentType="application/vnd.openxmlformats-officedocument.presentationml.slideLayout+xml"/>
  <Override PartName="/ppt/slideLayouts/slideLayout109.xml" ContentType="application/vnd.openxmlformats-officedocument.presentationml.slideLayout+xml"/>
  <Override PartName="/ppt/slideLayouts/slideLayout88.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9.xml" ContentType="application/vnd.openxmlformats-officedocument.presentationml.slideLayout+xml"/>
  <Override PartName="/ppt/slideLayouts/slideLayout110.xml" ContentType="application/vnd.openxmlformats-officedocument.presentationml.slideLayout+xml"/>
  <Override PartName="/ppt/slideLayouts/slideLayout117.xml" ContentType="application/vnd.openxmlformats-officedocument.presentationml.slideLayout+xml"/>
  <Override PartName="/ppt/slideLayouts/slideLayout96.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67.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_rels/slideLayout86.xml.rels" ContentType="application/vnd.openxmlformats-package.relationships+xml"/>
  <Override PartName="/ppt/slideLayouts/_rels/slideLayout18.xml.rels" ContentType="application/vnd.openxmlformats-package.relationships+xml"/>
  <Override PartName="/ppt/slideLayouts/_rels/slideLayout34.xml.rels" ContentType="application/vnd.openxmlformats-package.relationships+xml"/>
  <Override PartName="/ppt/slideLayouts/_rels/slideLayout54.xml.rels" ContentType="application/vnd.openxmlformats-package.relationships+xml"/>
  <Override PartName="/ppt/slideLayouts/_rels/slideLayout104.xml.rels" ContentType="application/vnd.openxmlformats-package.relationships+xml"/>
  <Override PartName="/ppt/slideLayouts/_rels/slideLayout70.xml.rels" ContentType="application/vnd.openxmlformats-package.relationships+xml"/>
  <Override PartName="/ppt/slideLayouts/_rels/slideLayout90.xml.rels" ContentType="application/vnd.openxmlformats-package.relationships+xml"/>
  <Override PartName="/ppt/slideLayouts/_rels/slideLayout88.xml.rels" ContentType="application/vnd.openxmlformats-package.relationships+xml"/>
  <Override PartName="/ppt/slideLayouts/_rels/slideLayout36.xml.rels" ContentType="application/vnd.openxmlformats-package.relationships+xml"/>
  <Override PartName="/ppt/slideLayouts/_rels/slideLayout2.xml.rels" ContentType="application/vnd.openxmlformats-package.relationships+xml"/>
  <Override PartName="/ppt/slideLayouts/_rels/slideLayout56.xml.rels" ContentType="application/vnd.openxmlformats-package.relationships+xml"/>
  <Override PartName="/ppt/slideLayouts/_rels/slideLayout72.xml.rels" ContentType="application/vnd.openxmlformats-package.relationships+xml"/>
  <Override PartName="/ppt/slideLayouts/_rels/slideLayout20.xml.rels" ContentType="application/vnd.openxmlformats-package.relationships+xml"/>
  <Override PartName="/ppt/slideLayouts/_rels/slideLayout92.xml.rels" ContentType="application/vnd.openxmlformats-package.relationships+xml"/>
  <Override PartName="/ppt/slideLayouts/_rels/slideLayout40.xml.rels" ContentType="application/vnd.openxmlformats-package.relationships+xml"/>
  <Override PartName="/ppt/slideLayouts/_rels/slideLayout107.xml.rels" ContentType="application/vnd.openxmlformats-package.relationships+xml"/>
  <Override PartName="/ppt/slideLayouts/_rels/slideLayout38.xml.rels" ContentType="application/vnd.openxmlformats-package.relationships+xml"/>
  <Override PartName="/ppt/slideLayouts/_rels/slideLayout4.xml.rels" ContentType="application/vnd.openxmlformats-package.relationships+xml"/>
  <Override PartName="/ppt/slideLayouts/_rels/slideLayout110.xml.rels" ContentType="application/vnd.openxmlformats-package.relationships+xml"/>
  <Override PartName="/ppt/slideLayouts/_rels/slideLayout74.xml.rels" ContentType="application/vnd.openxmlformats-package.relationships+xml"/>
  <Override PartName="/ppt/slideLayouts/_rels/slideLayout39.xml.rels" ContentType="application/vnd.openxmlformats-package.relationships+xml"/>
  <Override PartName="/ppt/slideLayouts/_rels/slideLayout22.xml.rels" ContentType="application/vnd.openxmlformats-package.relationships+xml"/>
  <Override PartName="/ppt/slideLayouts/_rels/slideLayout94.xml.rels" ContentType="application/vnd.openxmlformats-package.relationships+xml"/>
  <Override PartName="/ppt/slideLayouts/_rels/slideLayout42.xml.rels" ContentType="application/vnd.openxmlformats-package.relationships+xml"/>
  <Override PartName="/ppt/slideLayouts/_rels/slideLayout109.xml.rels" ContentType="application/vnd.openxmlformats-package.relationships+xml"/>
  <Override PartName="/ppt/slideLayouts/_rels/slideLayout76.xml.rels" ContentType="application/vnd.openxmlformats-package.relationships+xml"/>
  <Override PartName="/ppt/slideLayouts/_rels/slideLayout24.xml.rels" ContentType="application/vnd.openxmlformats-package.relationships+xml"/>
  <Override PartName="/ppt/slideLayouts/_rels/slideLayout7.xml.rels" ContentType="application/vnd.openxmlformats-package.relationships+xml"/>
  <Override PartName="/ppt/slideLayouts/_rels/slideLayout44.xml.rels" ContentType="application/vnd.openxmlformats-package.relationships+xml"/>
  <Override PartName="/ppt/slideLayouts/_rels/slideLayout77.xml.rels" ContentType="application/vnd.openxmlformats-package.relationships+xml"/>
  <Override PartName="/ppt/slideLayouts/_rels/slideLayout60.xml.rels" ContentType="application/vnd.openxmlformats-package.relationships+xml"/>
  <Override PartName="/ppt/slideLayouts/_rels/slideLayout80.xml.rels" ContentType="application/vnd.openxmlformats-package.relationships+xml"/>
  <Override PartName="/ppt/slideLayouts/_rels/slideLayout26.xml.rels" ContentType="application/vnd.openxmlformats-package.relationships+xml"/>
  <Override PartName="/ppt/slideLayouts/_rels/slideLayout59.xml.rels" ContentType="application/vnd.openxmlformats-package.relationships+xml"/>
  <Override PartName="/ppt/slideLayouts/_rels/slideLayout9.xml.rels" ContentType="application/vnd.openxmlformats-package.relationships+xml"/>
  <Override PartName="/ppt/slideLayouts/_rels/slideLayout79.xml.rels" ContentType="application/vnd.openxmlformats-package.relationships+xml"/>
  <Override PartName="/ppt/slideLayouts/_rels/slideLayout62.xml.rels" ContentType="application/vnd.openxmlformats-package.relationships+xml"/>
  <Override PartName="/ppt/slideLayouts/_rels/slideLayout27.xml.rels" ContentType="application/vnd.openxmlformats-package.relationships+xml"/>
  <Override PartName="/ppt/slideLayouts/_rels/slideLayout10.xml.rels" ContentType="application/vnd.openxmlformats-package.relationships+xml"/>
  <Override PartName="/ppt/slideLayouts/_rels/slideLayout82.xml.rels" ContentType="application/vnd.openxmlformats-package.relationships+xml"/>
  <Override PartName="/ppt/slideLayouts/_rels/slideLayout30.xml.rels" ContentType="application/vnd.openxmlformats-package.relationships+xml"/>
  <Override PartName="/ppt/slideLayouts/_rels/slideLayout113.xml.rels" ContentType="application/vnd.openxmlformats-package.relationships+xml"/>
  <Override PartName="/ppt/slideLayouts/_rels/slideLayout97.xml.rels" ContentType="application/vnd.openxmlformats-package.relationships+xml"/>
  <Override PartName="/ppt/slideLayouts/_rels/slideLayout29.xml.rels" ContentType="application/vnd.openxmlformats-package.relationships+xml"/>
  <Override PartName="/ppt/slideLayouts/_rels/slideLayout12.xml.rels" ContentType="application/vnd.openxmlformats-package.relationships+xml"/>
  <Override PartName="/ppt/slideLayouts/_rels/slideLayout32.xml.rels" ContentType="application/vnd.openxmlformats-package.relationships+xml"/>
  <Override PartName="/ppt/slideLayouts/_rels/slideLayout65.xml.rels" ContentType="application/vnd.openxmlformats-package.relationships+xml"/>
  <Override PartName="/ppt/slideLayouts/_rels/slideLayout115.xml.rels" ContentType="application/vnd.openxmlformats-package.relationships+xml"/>
  <Override PartName="/ppt/slideLayouts/_rels/slideLayout99.xml.rels" ContentType="application/vnd.openxmlformats-package.relationships+xml"/>
  <Override PartName="/ppt/slideLayouts/_rels/slideLayout47.xml.rels" ContentType="application/vnd.openxmlformats-package.relationships+xml"/>
  <Override PartName="/ppt/slideLayouts/_rels/slideLayout67.xml.rels" ContentType="application/vnd.openxmlformats-package.relationships+xml"/>
  <Override PartName="/ppt/slideLayouts/_rels/slideLayout50.xml.rels" ContentType="application/vnd.openxmlformats-package.relationships+xml"/>
  <Override PartName="/ppt/slideLayouts/_rels/slideLayout117.xml.rels" ContentType="application/vnd.openxmlformats-package.relationships+xml"/>
  <Override PartName="/ppt/slideLayouts/_rels/slideLayout83.xml.rels" ContentType="application/vnd.openxmlformats-package.relationships+xml"/>
  <Override PartName="/ppt/slideLayouts/_rels/slideLayout15.xml.rels" ContentType="application/vnd.openxmlformats-package.relationships+xml"/>
  <Override PartName="/ppt/slideLayouts/_rels/slideLayout101.xml.rels" ContentType="application/vnd.openxmlformats-package.relationships+xml"/>
  <Override PartName="/ppt/slideLayouts/_rels/slideLayout49.xml.rels" ContentType="application/vnd.openxmlformats-package.relationships+xml"/>
  <Override PartName="/ppt/slideLayouts/_rels/slideLayout69.xml.rels" ContentType="application/vnd.openxmlformats-package.relationships+xml"/>
  <Override PartName="/ppt/slideLayouts/_rels/slideLayout85.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53.xml.rels" ContentType="application/vnd.openxmlformats-package.relationships+xml"/>
  <Override PartName="/ppt/slideLayouts/_rels/slideLayout103.xml.rels" ContentType="application/vnd.openxmlformats-package.relationships+xml"/>
  <Override PartName="/ppt/slideLayouts/_rels/slideLayout87.xml.rels" ContentType="application/vnd.openxmlformats-package.relationships+xml"/>
  <Override PartName="/ppt/slideLayouts/_rels/slideLayout19.xml.rels" ContentType="application/vnd.openxmlformats-package.relationships+xml"/>
  <Override PartName="/ppt/slideLayouts/_rels/slideLayout35.xml.rels" ContentType="application/vnd.openxmlformats-package.relationships+xml"/>
  <Override PartName="/ppt/slideLayouts/_rels/slideLayout1.xml.rels" ContentType="application/vnd.openxmlformats-package.relationships+xml"/>
  <Override PartName="/ppt/slideLayouts/_rels/slideLayout55.xml.rels" ContentType="application/vnd.openxmlformats-package.relationships+xml"/>
  <Override PartName="/ppt/slideLayouts/_rels/slideLayout105.xml.rels" ContentType="application/vnd.openxmlformats-package.relationships+xml"/>
  <Override PartName="/ppt/slideLayouts/_rels/slideLayout71.xml.rels" ContentType="application/vnd.openxmlformats-package.relationships+xml"/>
  <Override PartName="/ppt/slideLayouts/_rels/slideLayout91.xml.rels" ContentType="application/vnd.openxmlformats-package.relationships+xml"/>
  <Override PartName="/ppt/slideLayouts/_rels/slideLayout89.xml.rels" ContentType="application/vnd.openxmlformats-package.relationships+xml"/>
  <Override PartName="/ppt/slideLayouts/_rels/slideLayout106.xml.rels" ContentType="application/vnd.openxmlformats-package.relationships+xml"/>
  <Override PartName="/ppt/slideLayouts/_rels/slideLayout37.xml.rels" ContentType="application/vnd.openxmlformats-package.relationships+xml"/>
  <Override PartName="/ppt/slideLayouts/_rels/slideLayout3.xml.rels" ContentType="application/vnd.openxmlformats-package.relationships+xml"/>
  <Override PartName="/ppt/slideLayouts/_rels/slideLayout57.xml.rels" ContentType="application/vnd.openxmlformats-package.relationships+xml"/>
  <Override PartName="/ppt/slideLayouts/_rels/slideLayout73.xml.rels" ContentType="application/vnd.openxmlformats-package.relationships+xml"/>
  <Override PartName="/ppt/slideLayouts/_rels/slideLayout21.xml.rels" ContentType="application/vnd.openxmlformats-package.relationships+xml"/>
  <Override PartName="/ppt/slideLayouts/_rels/slideLayout93.xml.rels" ContentType="application/vnd.openxmlformats-package.relationships+xml"/>
  <Override PartName="/ppt/slideLayouts/_rels/slideLayout41.xml.rels" ContentType="application/vnd.openxmlformats-package.relationships+xml"/>
  <Override PartName="/ppt/slideLayouts/_rels/slideLayout108.xml.rels" ContentType="application/vnd.openxmlformats-package.relationships+xml"/>
  <Override PartName="/ppt/slideLayouts/_rels/slideLayout5.xml.rels" ContentType="application/vnd.openxmlformats-package.relationships+xml"/>
  <Override PartName="/ppt/slideLayouts/_rels/slideLayout111.xml.rels" ContentType="application/vnd.openxmlformats-package.relationships+xml"/>
  <Override PartName="/ppt/slideLayouts/_rels/slideLayout75.xml.rels" ContentType="application/vnd.openxmlformats-package.relationships+xml"/>
  <Override PartName="/ppt/slideLayouts/_rels/slideLayout23.xml.rels" ContentType="application/vnd.openxmlformats-package.relationships+xml"/>
  <Override PartName="/ppt/slideLayouts/_rels/slideLayout95.xml.rels" ContentType="application/vnd.openxmlformats-package.relationships+xml"/>
  <Override PartName="/ppt/slideLayouts/_rels/slideLayout6.xml.rels" ContentType="application/vnd.openxmlformats-package.relationships+xml"/>
  <Override PartName="/ppt/slideLayouts/_rels/slideLayout43.xml.rels" ContentType="application/vnd.openxmlformats-package.relationships+xml"/>
  <Override PartName="/ppt/slideLayouts/_rels/slideLayout25.xml.rels" ContentType="application/vnd.openxmlformats-package.relationships+xml"/>
  <Override PartName="/ppt/slideLayouts/_rels/slideLayout58.xml.rels" ContentType="application/vnd.openxmlformats-package.relationships+xml"/>
  <Override PartName="/ppt/slideLayouts/_rels/slideLayout8.xml.rels" ContentType="application/vnd.openxmlformats-package.relationships+xml"/>
  <Override PartName="/ppt/slideLayouts/_rels/slideLayout45.xml.rels" ContentType="application/vnd.openxmlformats-package.relationships+xml"/>
  <Override PartName="/ppt/slideLayouts/_rels/slideLayout78.xml.rels" ContentType="application/vnd.openxmlformats-package.relationships+xml"/>
  <Override PartName="/ppt/slideLayouts/_rels/slideLayout61.xml.rels" ContentType="application/vnd.openxmlformats-package.relationships+xml"/>
  <Override PartName="/ppt/slideLayouts/_rels/slideLayout81.xml.rels" ContentType="application/vnd.openxmlformats-package.relationships+xml"/>
  <Override PartName="/ppt/slideLayouts/_rels/slideLayout112.xml.rels" ContentType="application/vnd.openxmlformats-package.relationships+xml"/>
  <Override PartName="/ppt/slideLayouts/_rels/slideLayout63.xml.rels" ContentType="application/vnd.openxmlformats-package.relationships+xml"/>
  <Override PartName="/ppt/slideLayouts/_rels/slideLayout96.xml.rels" ContentType="application/vnd.openxmlformats-package.relationships+xml"/>
  <Override PartName="/ppt/slideLayouts/_rels/slideLayout28.xml.rels" ContentType="application/vnd.openxmlformats-package.relationships+xml"/>
  <Override PartName="/ppt/slideLayouts/_rels/slideLayout11.xml.rels" ContentType="application/vnd.openxmlformats-package.relationships+xml"/>
  <Override PartName="/ppt/slideLayouts/_rels/slideLayout31.xml.rels" ContentType="application/vnd.openxmlformats-package.relationships+xml"/>
  <Override PartName="/ppt/slideLayouts/_rels/slideLayout64.xml.rels" ContentType="application/vnd.openxmlformats-package.relationships+xml"/>
  <Override PartName="/ppt/slideLayouts/_rels/slideLayout114.xml.rels" ContentType="application/vnd.openxmlformats-package.relationships+xml"/>
  <Override PartName="/ppt/slideLayouts/_rels/slideLayout98.xml.rels" ContentType="application/vnd.openxmlformats-package.relationships+xml"/>
  <Override PartName="/ppt/slideLayouts/_rels/slideLayout13.xml.rels" ContentType="application/vnd.openxmlformats-package.relationships+xml"/>
  <Override PartName="/ppt/slideLayouts/_rels/slideLayout46.xml.rels" ContentType="application/vnd.openxmlformats-package.relationships+xml"/>
  <Override PartName="/ppt/slideLayouts/_rels/slideLayout66.xml.rels" ContentType="application/vnd.openxmlformats-package.relationships+xml"/>
  <Override PartName="/ppt/slideLayouts/_rels/slideLayout116.xml.rels" ContentType="application/vnd.openxmlformats-package.relationships+xml"/>
  <Override PartName="/ppt/slideLayouts/_rels/slideLayout14.xml.rels" ContentType="application/vnd.openxmlformats-package.relationships+xml"/>
  <Override PartName="/ppt/slideLayouts/_rels/slideLayout100.xml.rels" ContentType="application/vnd.openxmlformats-package.relationships+xml"/>
  <Override PartName="/ppt/slideLayouts/_rels/slideLayout48.xml.rels" ContentType="application/vnd.openxmlformats-package.relationships+xml"/>
  <Override PartName="/ppt/slideLayouts/_rels/slideLayout120.xml.rels" ContentType="application/vnd.openxmlformats-package.relationships+xml"/>
  <Override PartName="/ppt/slideLayouts/_rels/slideLayout68.xml.rels" ContentType="application/vnd.openxmlformats-package.relationships+xml"/>
  <Override PartName="/ppt/slideLayouts/_rels/slideLayout51.xml.rels" ContentType="application/vnd.openxmlformats-package.relationships+xml"/>
  <Override PartName="/ppt/slideLayouts/_rels/slideLayout118.xml.rels" ContentType="application/vnd.openxmlformats-package.relationships+xml"/>
  <Override PartName="/ppt/slideLayouts/_rels/slideLayout84.xml.rels" ContentType="application/vnd.openxmlformats-package.relationships+xml"/>
  <Override PartName="/ppt/slideLayouts/_rels/slideLayout16.xml.rels" ContentType="application/vnd.openxmlformats-package.relationships+xml"/>
  <Override PartName="/ppt/slideLayouts/_rels/slideLayout52.xml.rels" ContentType="application/vnd.openxmlformats-package.relationships+xml"/>
  <Override PartName="/ppt/slideLayouts/_rels/slideLayout119.xml.rels" ContentType="application/vnd.openxmlformats-package.relationships+xml"/>
  <Override PartName="/ppt/slideLayouts/_rels/slideLayout102.xml.rels" ContentType="application/vnd.openxmlformats-package.relationships+xml"/>
  <Override PartName="/ppt/slideLayouts/slideLayout75.xml" ContentType="application/vnd.openxmlformats-officedocument.presentationml.slideLayout+xml"/>
  <Override PartName="/ppt/slideLayouts/slideLayout4.xml" ContentType="application/vnd.openxmlformats-officedocument.presentationml.slideLayout+xml"/>
  <Override PartName="/ppt/slideLayouts/slideLayout46.xml" ContentType="application/vnd.openxmlformats-officedocument.presentationml.slideLayout+xml"/>
  <Override PartName="/ppt/slideLayouts/slideLayout104.xml" ContentType="application/vnd.openxmlformats-officedocument.presentationml.slideLayout+xml"/>
  <Override PartName="/ppt/slideLayouts/slideLayout83.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54.xml" ContentType="application/vnd.openxmlformats-officedocument.presentationml.slideLayout+xml"/>
  <Override PartName="/ppt/slideLayouts/slideLayout112.xml" ContentType="application/vnd.openxmlformats-officedocument.presentationml.slideLayout+xml"/>
  <Override PartName="/ppt/slideLayouts/slideLayout91.xml" ContentType="application/vnd.openxmlformats-officedocument.presentationml.slideLayout+xml"/>
  <Override PartName="/ppt/slideLayouts/slideLayout119.xml" ContentType="application/vnd.openxmlformats-officedocument.presentationml.slideLayout+xml"/>
  <Override PartName="/ppt/slideLayouts/slideLayout98.xml" ContentType="application/vnd.openxmlformats-officedocument.presentationml.slideLayout+xml"/>
  <Override PartName="/ppt/slideLayouts/slideLayout25.xml" ContentType="application/vnd.openxmlformats-officedocument.presentationml.slideLayout+xml"/>
  <Override PartName="/ppt/slideLayouts/slideLayout62.xml" ContentType="application/vnd.openxmlformats-officedocument.presentationml.slideLayout+xml"/>
  <Override PartName="/ppt/slideLayouts/slideLayout69.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slide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theme/theme7.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10.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9.xml" ContentType="application/vnd.openxmlformats-officedocument.presentationml.slideMaster+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12192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25"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45"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46"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4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48"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50"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51"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352"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54"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55"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56"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58"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59"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60"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62"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363"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6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65"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66"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67"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368"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70"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71"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8"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9"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30"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7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76"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78"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80"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81"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8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83"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85"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86"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387"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89"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90"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91"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93"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94"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95"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9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97"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398"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400"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401"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402"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403"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3"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405"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406"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63"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65"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67"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68"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7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73"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74"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76"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77"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78"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80"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81"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82"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84"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85"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8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88"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89"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90"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9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93"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07"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09"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11"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12"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16"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17"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118"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20"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21"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22"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24"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25"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26"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28"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129"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31"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3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33"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134"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36"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37"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44"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46"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8"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48"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49"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53"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54"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155"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57"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58"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59"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61"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6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63"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65"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166"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68"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69"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70"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171"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73"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74"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78"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80"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82"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83"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8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88"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189"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91"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9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93"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95"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96"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97"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99"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200"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0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03"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04"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205"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0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08"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14"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16"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18"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219"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21"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23"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24"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225"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27"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228"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29"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31"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3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33"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13"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14"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35"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236"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38"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39"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40"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241"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43"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44"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58"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60"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62"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263"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65"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6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68"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269"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17"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18"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71"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27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73"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75"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76"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77"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79"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280"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82"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83"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84"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285"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87"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88"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96"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97"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99"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01"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02" name="PlaceHolder 3"/>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30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21"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22"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304" name="PlaceHolder 1"/>
          <p:cNvSpPr>
            <a:spLocks noGrp="1"/>
          </p:cNvSpPr>
          <p:nvPr>
            <p:ph type="subTitle"/>
          </p:nvPr>
        </p:nvSpPr>
        <p:spPr>
          <a:xfrm>
            <a:off x="609480" y="273600"/>
            <a:ext cx="10972440" cy="530820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06"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07" name="PlaceHolder 3"/>
          <p:cNvSpPr>
            <a:spLocks noGrp="1"/>
          </p:cNvSpPr>
          <p:nvPr>
            <p:ph type="body"/>
          </p:nvPr>
        </p:nvSpPr>
        <p:spPr>
          <a:xfrm>
            <a:off x="609480" y="3681720"/>
            <a:ext cx="5235120" cy="1896840"/>
          </a:xfrm>
          <a:prstGeom prst="rect">
            <a:avLst/>
          </a:prstGeom>
        </p:spPr>
        <p:txBody>
          <a:bodyPr bIns="0" lIns="0" rIns="0" tIns="0" wrap="none"/>
          <a:p>
            <a:endParaRPr/>
          </a:p>
        </p:txBody>
      </p:sp>
      <p:sp>
        <p:nvSpPr>
          <p:cNvPr id="308" name="PlaceHolder 4"/>
          <p:cNvSpPr>
            <a:spLocks noGrp="1"/>
          </p:cNvSpPr>
          <p:nvPr>
            <p:ph type="body"/>
          </p:nvPr>
        </p:nvSpPr>
        <p:spPr>
          <a:xfrm>
            <a:off x="6106680" y="1604520"/>
            <a:ext cx="5235120" cy="397728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10" name="PlaceHolder 2"/>
          <p:cNvSpPr>
            <a:spLocks noGrp="1"/>
          </p:cNvSpPr>
          <p:nvPr>
            <p:ph type="body"/>
          </p:nvPr>
        </p:nvSpPr>
        <p:spPr>
          <a:xfrm>
            <a:off x="609480" y="1604520"/>
            <a:ext cx="5235120" cy="3977280"/>
          </a:xfrm>
          <a:prstGeom prst="rect">
            <a:avLst/>
          </a:prstGeom>
        </p:spPr>
        <p:txBody>
          <a:bodyPr bIns="0" lIns="0" rIns="0" tIns="0" wrap="none"/>
          <a:p>
            <a:endParaRPr/>
          </a:p>
        </p:txBody>
      </p:sp>
      <p:sp>
        <p:nvSpPr>
          <p:cNvPr id="311"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12" name="PlaceHolder 4"/>
          <p:cNvSpPr>
            <a:spLocks noGrp="1"/>
          </p:cNvSpPr>
          <p:nvPr>
            <p:ph type="body"/>
          </p:nvPr>
        </p:nvSpPr>
        <p:spPr>
          <a:xfrm>
            <a:off x="6106680" y="3681720"/>
            <a:ext cx="5235120" cy="189684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14"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15"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16" name="PlaceHolder 4"/>
          <p:cNvSpPr>
            <a:spLocks noGrp="1"/>
          </p:cNvSpPr>
          <p:nvPr>
            <p:ph type="body"/>
          </p:nvPr>
        </p:nvSpPr>
        <p:spPr>
          <a:xfrm>
            <a:off x="609480" y="3681720"/>
            <a:ext cx="10728000" cy="189684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18" name="PlaceHolder 2"/>
          <p:cNvSpPr>
            <a:spLocks noGrp="1"/>
          </p:cNvSpPr>
          <p:nvPr>
            <p:ph type="body"/>
          </p:nvPr>
        </p:nvSpPr>
        <p:spPr>
          <a:xfrm>
            <a:off x="609480" y="1604520"/>
            <a:ext cx="10728360" cy="1896840"/>
          </a:xfrm>
          <a:prstGeom prst="rect">
            <a:avLst/>
          </a:prstGeom>
        </p:spPr>
        <p:txBody>
          <a:bodyPr bIns="0" lIns="0" rIns="0" tIns="0" wrap="none"/>
          <a:p>
            <a:endParaRPr/>
          </a:p>
        </p:txBody>
      </p:sp>
      <p:sp>
        <p:nvSpPr>
          <p:cNvPr id="319" name="PlaceHolder 3"/>
          <p:cNvSpPr>
            <a:spLocks noGrp="1"/>
          </p:cNvSpPr>
          <p:nvPr>
            <p:ph type="body"/>
          </p:nvPr>
        </p:nvSpPr>
        <p:spPr>
          <a:xfrm>
            <a:off x="609480" y="3681720"/>
            <a:ext cx="10728360" cy="189684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21"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22" name="PlaceHolder 3"/>
          <p:cNvSpPr>
            <a:spLocks noGrp="1"/>
          </p:cNvSpPr>
          <p:nvPr>
            <p:ph type="body"/>
          </p:nvPr>
        </p:nvSpPr>
        <p:spPr>
          <a:xfrm>
            <a:off x="6106680" y="1604520"/>
            <a:ext cx="5235120" cy="1896840"/>
          </a:xfrm>
          <a:prstGeom prst="rect">
            <a:avLst/>
          </a:prstGeom>
        </p:spPr>
        <p:txBody>
          <a:bodyPr bIns="0" lIns="0" rIns="0" tIns="0" wrap="none"/>
          <a:p>
            <a:endParaRPr/>
          </a:p>
        </p:txBody>
      </p:sp>
      <p:sp>
        <p:nvSpPr>
          <p:cNvPr id="323" name="PlaceHolder 4"/>
          <p:cNvSpPr>
            <a:spLocks noGrp="1"/>
          </p:cNvSpPr>
          <p:nvPr>
            <p:ph type="body"/>
          </p:nvPr>
        </p:nvSpPr>
        <p:spPr>
          <a:xfrm>
            <a:off x="6106680" y="3681720"/>
            <a:ext cx="5235120" cy="1896840"/>
          </a:xfrm>
          <a:prstGeom prst="rect">
            <a:avLst/>
          </a:prstGeom>
        </p:spPr>
        <p:txBody>
          <a:bodyPr bIns="0" lIns="0" rIns="0" tIns="0" wrap="none"/>
          <a:p>
            <a:endParaRPr/>
          </a:p>
        </p:txBody>
      </p:sp>
      <p:sp>
        <p:nvSpPr>
          <p:cNvPr id="324" name="PlaceHolder 5"/>
          <p:cNvSpPr>
            <a:spLocks noGrp="1"/>
          </p:cNvSpPr>
          <p:nvPr>
            <p:ph type="body"/>
          </p:nvPr>
        </p:nvSpPr>
        <p:spPr>
          <a:xfrm>
            <a:off x="609480" y="3681720"/>
            <a:ext cx="5235120" cy="189684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26" name="PlaceHolder 2"/>
          <p:cNvSpPr>
            <a:spLocks noGrp="1"/>
          </p:cNvSpPr>
          <p:nvPr>
            <p:ph type="body"/>
          </p:nvPr>
        </p:nvSpPr>
        <p:spPr>
          <a:xfrm>
            <a:off x="609480" y="1604520"/>
            <a:ext cx="5235120" cy="1896840"/>
          </a:xfrm>
          <a:prstGeom prst="rect">
            <a:avLst/>
          </a:prstGeom>
        </p:spPr>
        <p:txBody>
          <a:bodyPr bIns="0" lIns="0" rIns="0" tIns="0" wrap="none"/>
          <a:p>
            <a:endParaRPr/>
          </a:p>
        </p:txBody>
      </p:sp>
      <p:sp>
        <p:nvSpPr>
          <p:cNvPr id="327" name="PlaceHolder 3"/>
          <p:cNvSpPr>
            <a:spLocks noGrp="1"/>
          </p:cNvSpPr>
          <p:nvPr>
            <p:ph type="body"/>
          </p:nvPr>
        </p:nvSpPr>
        <p:spPr>
          <a:xfrm>
            <a:off x="6106680" y="1604520"/>
            <a:ext cx="5235120" cy="1896840"/>
          </a:xfrm>
          <a:prstGeom prst="rect">
            <a:avLst/>
          </a:prstGeom>
        </p:spPr>
        <p:txBody>
          <a:bodyPr bIns="0" lIns="0" rIns="0" tIns="0" wrap="none"/>
          <a:p>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40"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41" name="PlaceHolder 2"/>
          <p:cNvSpPr>
            <a:spLocks noGrp="1"/>
          </p:cNvSpPr>
          <p:nvPr>
            <p:ph type="subTitle"/>
          </p:nvPr>
        </p:nvSpPr>
        <p:spPr>
          <a:xfrm>
            <a:off x="609480" y="1604520"/>
            <a:ext cx="10728360" cy="3977640"/>
          </a:xfrm>
          <a:prstGeom prst="rect">
            <a:avLst/>
          </a:prstGeom>
        </p:spPr>
        <p:txBody>
          <a:bodyPr anchor="ctr" bIns="0" lIns="0" rIns="0" tIns="0" wrap="none"/>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5160"/>
          </a:xfrm>
          <a:prstGeom prst="rect">
            <a:avLst/>
          </a:prstGeom>
        </p:spPr>
        <p:txBody>
          <a:bodyPr anchor="ctr" bIns="0" lIns="0" rIns="0" tIns="0" wrap="none"/>
          <a:p>
            <a:pPr algn="ctr"/>
            <a:endParaRPr/>
          </a:p>
        </p:txBody>
      </p:sp>
      <p:sp>
        <p:nvSpPr>
          <p:cNvPr id="343" name="PlaceHolder 2"/>
          <p:cNvSpPr>
            <a:spLocks noGrp="1"/>
          </p:cNvSpPr>
          <p:nvPr>
            <p:ph type="body"/>
          </p:nvPr>
        </p:nvSpPr>
        <p:spPr>
          <a:xfrm>
            <a:off x="609480" y="1604520"/>
            <a:ext cx="10728360" cy="39772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3.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593080" y="624240"/>
            <a:ext cx="8911080" cy="1280520"/>
          </a:xfrm>
          <a:prstGeom prst="rect">
            <a:avLst/>
          </a:prstGeom>
        </p:spPr>
        <p:txBody>
          <a:bodyPr anchor="ctr" bIns="0" lIns="0" rIns="0" tIns="0" wrap="none"/>
          <a:p>
            <a:r>
              <a:rPr lang="en-IN"/>
              <a:t>Click to edit the title text format</a:t>
            </a:r>
            <a:endParaRPr/>
          </a:p>
        </p:txBody>
      </p:sp>
      <p:sp>
        <p:nvSpPr>
          <p:cNvPr id="1" name="PlaceHolder 2"/>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2" name="Line 1"/>
          <p:cNvSpPr/>
          <p:nvPr/>
        </p:nvSpPr>
        <p:spPr>
          <a:xfrm flipV="1">
            <a:off x="761760" y="826200"/>
            <a:ext cx="0" cy="914400"/>
          </a:xfrm>
          <a:prstGeom prst="line">
            <a:avLst/>
          </a:prstGeom>
          <a:ln w="19080">
            <a:solidFill>
              <a:srgbClr val="1cade4"/>
            </a:solidFill>
            <a:round/>
          </a:ln>
        </p:spPr>
      </p:sp>
      <p:sp>
        <p:nvSpPr>
          <p:cNvPr id="373" name="PlaceHolder 2"/>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374" name="PlaceHolder 3"/>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 name="CustomShape 1"/>
          <p:cNvSpPr/>
          <p:nvPr/>
        </p:nvSpPr>
        <p:spPr>
          <a:xfrm>
            <a:off x="0" y="2575080"/>
            <a:ext cx="100080" cy="625320"/>
          </a:xfrm>
          <a:prstGeom prst="rect">
            <a:avLst/>
          </a:prstGeom>
          <a:solidFill>
            <a:srgbClr val="766f54"/>
          </a:solidFill>
        </p:spPr>
      </p:sp>
      <p:sp>
        <p:nvSpPr>
          <p:cNvPr id="35" name="CustomShape 2"/>
          <p:cNvSpPr/>
          <p:nvPr/>
        </p:nvSpPr>
        <p:spPr>
          <a:xfrm>
            <a:off x="128520" y="3156480"/>
            <a:ext cx="645840" cy="2321640"/>
          </a:xfrm>
          <a:prstGeom prst="rect">
            <a:avLst/>
          </a:prstGeom>
          <a:solidFill>
            <a:srgbClr val="766f54"/>
          </a:solidFill>
        </p:spPr>
      </p:sp>
      <p:sp>
        <p:nvSpPr>
          <p:cNvPr id="36" name="CustomShape 3"/>
          <p:cNvSpPr/>
          <p:nvPr/>
        </p:nvSpPr>
        <p:spPr>
          <a:xfrm>
            <a:off x="807120" y="5447160"/>
            <a:ext cx="608760" cy="1419480"/>
          </a:xfrm>
          <a:prstGeom prst="rect">
            <a:avLst/>
          </a:prstGeom>
          <a:solidFill>
            <a:srgbClr val="766f54"/>
          </a:solidFill>
        </p:spPr>
      </p:sp>
      <p:sp>
        <p:nvSpPr>
          <p:cNvPr id="37" name="CustomShape 4"/>
          <p:cNvSpPr/>
          <p:nvPr/>
        </p:nvSpPr>
        <p:spPr>
          <a:xfrm>
            <a:off x="959760" y="6503760"/>
            <a:ext cx="170640" cy="362880"/>
          </a:xfrm>
          <a:prstGeom prst="rect">
            <a:avLst/>
          </a:prstGeom>
          <a:solidFill>
            <a:srgbClr val="766f54"/>
          </a:solidFill>
        </p:spPr>
      </p:sp>
      <p:sp>
        <p:nvSpPr>
          <p:cNvPr id="38" name="CustomShape 5"/>
          <p:cNvSpPr/>
          <p:nvPr/>
        </p:nvSpPr>
        <p:spPr>
          <a:xfrm>
            <a:off x="100800" y="3201120"/>
            <a:ext cx="821160" cy="3327840"/>
          </a:xfrm>
          <a:prstGeom prst="rect">
            <a:avLst/>
          </a:prstGeom>
          <a:solidFill>
            <a:srgbClr val="766f54"/>
          </a:solidFill>
        </p:spPr>
      </p:sp>
      <p:sp>
        <p:nvSpPr>
          <p:cNvPr id="39" name="CustomShape 6"/>
          <p:cNvSpPr/>
          <p:nvPr/>
        </p:nvSpPr>
        <p:spPr>
          <a:xfrm>
            <a:off x="22320" y="228600"/>
            <a:ext cx="105480" cy="2927160"/>
          </a:xfrm>
          <a:prstGeom prst="rect">
            <a:avLst/>
          </a:prstGeom>
          <a:solidFill>
            <a:srgbClr val="766f54"/>
          </a:solidFill>
        </p:spPr>
      </p:sp>
      <p:sp>
        <p:nvSpPr>
          <p:cNvPr id="40" name="CustomShape 7"/>
          <p:cNvSpPr/>
          <p:nvPr/>
        </p:nvSpPr>
        <p:spPr>
          <a:xfrm>
            <a:off x="78120" y="2944080"/>
            <a:ext cx="77400" cy="493200"/>
          </a:xfrm>
          <a:prstGeom prst="rect">
            <a:avLst/>
          </a:prstGeom>
          <a:solidFill>
            <a:srgbClr val="766f54"/>
          </a:solidFill>
        </p:spPr>
      </p:sp>
      <p:sp>
        <p:nvSpPr>
          <p:cNvPr id="41" name="CustomShape 8"/>
          <p:cNvSpPr/>
          <p:nvPr/>
        </p:nvSpPr>
        <p:spPr>
          <a:xfrm>
            <a:off x="769680" y="5478840"/>
            <a:ext cx="189360" cy="1024200"/>
          </a:xfrm>
          <a:prstGeom prst="rect">
            <a:avLst/>
          </a:prstGeom>
          <a:solidFill>
            <a:srgbClr val="766f54"/>
          </a:solidFill>
        </p:spPr>
      </p:sp>
      <p:sp>
        <p:nvSpPr>
          <p:cNvPr id="42" name="CustomShape 9"/>
          <p:cNvSpPr/>
          <p:nvPr/>
        </p:nvSpPr>
        <p:spPr>
          <a:xfrm>
            <a:off x="775440" y="1398960"/>
            <a:ext cx="2075400" cy="4047480"/>
          </a:xfrm>
          <a:prstGeom prst="rect">
            <a:avLst/>
          </a:prstGeom>
          <a:solidFill>
            <a:srgbClr val="766f54"/>
          </a:solidFill>
        </p:spPr>
      </p:sp>
      <p:sp>
        <p:nvSpPr>
          <p:cNvPr id="43" name="CustomShape 10"/>
          <p:cNvSpPr/>
          <p:nvPr/>
        </p:nvSpPr>
        <p:spPr>
          <a:xfrm>
            <a:off x="922680" y="6530040"/>
            <a:ext cx="161280" cy="336600"/>
          </a:xfrm>
          <a:prstGeom prst="rect">
            <a:avLst/>
          </a:prstGeom>
          <a:solidFill>
            <a:srgbClr val="766f54"/>
          </a:solidFill>
        </p:spPr>
      </p:sp>
      <p:sp>
        <p:nvSpPr>
          <p:cNvPr id="44" name="CustomShape 11"/>
          <p:cNvSpPr/>
          <p:nvPr/>
        </p:nvSpPr>
        <p:spPr>
          <a:xfrm>
            <a:off x="769680" y="5359320"/>
            <a:ext cx="36720" cy="221040"/>
          </a:xfrm>
          <a:prstGeom prst="rect">
            <a:avLst/>
          </a:prstGeom>
          <a:solidFill>
            <a:srgbClr val="766f54"/>
          </a:solidFill>
        </p:spPr>
      </p:sp>
      <p:sp>
        <p:nvSpPr>
          <p:cNvPr id="45" name="CustomShape 12"/>
          <p:cNvSpPr/>
          <p:nvPr/>
        </p:nvSpPr>
        <p:spPr>
          <a:xfrm>
            <a:off x="849960" y="6244560"/>
            <a:ext cx="237960" cy="621720"/>
          </a:xfrm>
          <a:prstGeom prst="rect">
            <a:avLst/>
          </a:prstGeom>
          <a:solidFill>
            <a:srgbClr val="766f54"/>
          </a:solidFill>
        </p:spPr>
      </p:sp>
      <p:sp>
        <p:nvSpPr>
          <p:cNvPr id="46" name="CustomShape 13"/>
          <p:cNvSpPr/>
          <p:nvPr/>
        </p:nvSpPr>
        <p:spPr>
          <a:xfrm>
            <a:off x="27360" y="-720"/>
            <a:ext cx="493560" cy="4400280"/>
          </a:xfrm>
          <a:prstGeom prst="rect">
            <a:avLst/>
          </a:prstGeom>
          <a:solidFill>
            <a:srgbClr val="766f54"/>
          </a:solidFill>
        </p:spPr>
      </p:sp>
      <p:sp>
        <p:nvSpPr>
          <p:cNvPr id="47" name="CustomShape 14"/>
          <p:cNvSpPr/>
          <p:nvPr/>
        </p:nvSpPr>
        <p:spPr>
          <a:xfrm>
            <a:off x="550440" y="4316400"/>
            <a:ext cx="422640" cy="1580040"/>
          </a:xfrm>
          <a:prstGeom prst="rect">
            <a:avLst/>
          </a:prstGeom>
          <a:solidFill>
            <a:srgbClr val="766f54"/>
          </a:solidFill>
        </p:spPr>
      </p:sp>
      <p:sp>
        <p:nvSpPr>
          <p:cNvPr id="48" name="CustomShape 15"/>
          <p:cNvSpPr/>
          <p:nvPr/>
        </p:nvSpPr>
        <p:spPr>
          <a:xfrm>
            <a:off x="1006200" y="5862600"/>
            <a:ext cx="430200" cy="990000"/>
          </a:xfrm>
          <a:prstGeom prst="rect">
            <a:avLst/>
          </a:prstGeom>
          <a:solidFill>
            <a:srgbClr val="766f54"/>
          </a:solidFill>
        </p:spPr>
      </p:sp>
      <p:sp>
        <p:nvSpPr>
          <p:cNvPr id="49" name="CustomShape 16"/>
          <p:cNvSpPr/>
          <p:nvPr/>
        </p:nvSpPr>
        <p:spPr>
          <a:xfrm>
            <a:off x="521640" y="4364280"/>
            <a:ext cx="551160" cy="2235240"/>
          </a:xfrm>
          <a:prstGeom prst="rect">
            <a:avLst/>
          </a:prstGeom>
          <a:solidFill>
            <a:srgbClr val="766f54"/>
          </a:solidFill>
        </p:spPr>
      </p:sp>
      <p:sp>
        <p:nvSpPr>
          <p:cNvPr id="50" name="CustomShape 17"/>
          <p:cNvSpPr/>
          <p:nvPr/>
        </p:nvSpPr>
        <p:spPr>
          <a:xfrm>
            <a:off x="468000" y="1289160"/>
            <a:ext cx="173520" cy="3026520"/>
          </a:xfrm>
          <a:prstGeom prst="rect">
            <a:avLst/>
          </a:prstGeom>
          <a:solidFill>
            <a:srgbClr val="766f54"/>
          </a:solidFill>
        </p:spPr>
      </p:sp>
      <p:sp>
        <p:nvSpPr>
          <p:cNvPr id="51" name="CustomShape 18"/>
          <p:cNvSpPr/>
          <p:nvPr/>
        </p:nvSpPr>
        <p:spPr>
          <a:xfrm>
            <a:off x="1111680" y="6571440"/>
            <a:ext cx="133560" cy="280800"/>
          </a:xfrm>
          <a:prstGeom prst="rect">
            <a:avLst/>
          </a:prstGeom>
          <a:solidFill>
            <a:srgbClr val="766f54"/>
          </a:solidFill>
        </p:spPr>
      </p:sp>
      <p:sp>
        <p:nvSpPr>
          <p:cNvPr id="52" name="CustomShape 19"/>
          <p:cNvSpPr/>
          <p:nvPr/>
        </p:nvSpPr>
        <p:spPr>
          <a:xfrm>
            <a:off x="502560" y="4107600"/>
            <a:ext cx="81720" cy="510840"/>
          </a:xfrm>
          <a:prstGeom prst="rect">
            <a:avLst/>
          </a:prstGeom>
          <a:solidFill>
            <a:srgbClr val="766f54"/>
          </a:solidFill>
        </p:spPr>
      </p:sp>
      <p:sp>
        <p:nvSpPr>
          <p:cNvPr id="53" name="CustomShape 20"/>
          <p:cNvSpPr/>
          <p:nvPr/>
        </p:nvSpPr>
        <p:spPr>
          <a:xfrm>
            <a:off x="973800" y="3145680"/>
            <a:ext cx="1409400" cy="2716200"/>
          </a:xfrm>
          <a:prstGeom prst="rect">
            <a:avLst/>
          </a:prstGeom>
          <a:solidFill>
            <a:srgbClr val="766f54"/>
          </a:solidFill>
        </p:spPr>
      </p:sp>
      <p:sp>
        <p:nvSpPr>
          <p:cNvPr id="54" name="CustomShape 21"/>
          <p:cNvSpPr/>
          <p:nvPr/>
        </p:nvSpPr>
        <p:spPr>
          <a:xfrm>
            <a:off x="1073520" y="6600240"/>
            <a:ext cx="119880" cy="252360"/>
          </a:xfrm>
          <a:prstGeom prst="rect">
            <a:avLst/>
          </a:prstGeom>
          <a:solidFill>
            <a:srgbClr val="766f54"/>
          </a:solidFill>
        </p:spPr>
      </p:sp>
      <p:sp>
        <p:nvSpPr>
          <p:cNvPr id="55" name="CustomShape 22"/>
          <p:cNvSpPr/>
          <p:nvPr/>
        </p:nvSpPr>
        <p:spPr>
          <a:xfrm>
            <a:off x="973800" y="5897160"/>
            <a:ext cx="137160" cy="673560"/>
          </a:xfrm>
          <a:prstGeom prst="rect">
            <a:avLst/>
          </a:prstGeom>
          <a:solidFill>
            <a:srgbClr val="766f54"/>
          </a:solidFill>
        </p:spPr>
      </p:sp>
      <p:sp>
        <p:nvSpPr>
          <p:cNvPr id="56" name="CustomShape 23"/>
          <p:cNvSpPr/>
          <p:nvPr/>
        </p:nvSpPr>
        <p:spPr>
          <a:xfrm>
            <a:off x="973800" y="5772600"/>
            <a:ext cx="37440" cy="227160"/>
          </a:xfrm>
          <a:prstGeom prst="rect">
            <a:avLst/>
          </a:prstGeom>
          <a:solidFill>
            <a:srgbClr val="766f54"/>
          </a:solidFill>
        </p:spPr>
      </p:sp>
      <p:sp>
        <p:nvSpPr>
          <p:cNvPr id="57" name="CustomShape 24"/>
          <p:cNvSpPr/>
          <p:nvPr/>
        </p:nvSpPr>
        <p:spPr>
          <a:xfrm>
            <a:off x="1006200" y="6322680"/>
            <a:ext cx="209880" cy="529920"/>
          </a:xfrm>
          <a:prstGeom prst="rect">
            <a:avLst/>
          </a:prstGeom>
          <a:solidFill>
            <a:srgbClr val="766f54"/>
          </a:solidFill>
        </p:spPr>
      </p:sp>
      <p:sp>
        <p:nvSpPr>
          <p:cNvPr id="58" name="CustomShape 25"/>
          <p:cNvSpPr/>
          <p:nvPr/>
        </p:nvSpPr>
        <p:spPr>
          <a:xfrm>
            <a:off x="0" y="0"/>
            <a:ext cx="182160" cy="6857280"/>
          </a:xfrm>
          <a:prstGeom prst="rect">
            <a:avLst/>
          </a:prstGeom>
          <a:solidFill>
            <a:srgbClr val="766f54"/>
          </a:solidFill>
        </p:spPr>
      </p:sp>
      <p:sp>
        <p:nvSpPr>
          <p:cNvPr id="59" name="CustomShape 26"/>
          <p:cNvSpPr/>
          <p:nvPr/>
        </p:nvSpPr>
        <p:spPr>
          <a:xfrm>
            <a:off x="-4320" y="714240"/>
            <a:ext cx="1587960" cy="506520"/>
          </a:xfrm>
          <a:prstGeom prst="rect">
            <a:avLst/>
          </a:prstGeom>
          <a:solidFill>
            <a:srgbClr val="a53010"/>
          </a:solidFill>
        </p:spPr>
      </p:sp>
      <p:sp>
        <p:nvSpPr>
          <p:cNvPr id="60" name="PlaceHolder 27"/>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61" name="PlaceHolder 28"/>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94" name="Line 1"/>
          <p:cNvSpPr/>
          <p:nvPr/>
        </p:nvSpPr>
        <p:spPr>
          <a:xfrm>
            <a:off x="9370800" y="0"/>
            <a:ext cx="1219320" cy="6858000"/>
          </a:xfrm>
          <a:prstGeom prst="line">
            <a:avLst/>
          </a:prstGeom>
          <a:ln w="9360">
            <a:solidFill>
              <a:srgbClr val="5fcbef"/>
            </a:solidFill>
            <a:round/>
          </a:ln>
        </p:spPr>
      </p:sp>
      <p:sp>
        <p:nvSpPr>
          <p:cNvPr id="95" name="Line 2"/>
          <p:cNvSpPr/>
          <p:nvPr/>
        </p:nvSpPr>
        <p:spPr>
          <a:xfrm flipH="1">
            <a:off x="7425000" y="3681360"/>
            <a:ext cx="4763520" cy="3176640"/>
          </a:xfrm>
          <a:prstGeom prst="line">
            <a:avLst/>
          </a:prstGeom>
          <a:ln w="9360">
            <a:solidFill>
              <a:srgbClr val="5fcbef"/>
            </a:solidFill>
            <a:round/>
          </a:ln>
        </p:spPr>
      </p:sp>
      <p:sp>
        <p:nvSpPr>
          <p:cNvPr id="96" name="CustomShape 3"/>
          <p:cNvSpPr/>
          <p:nvPr/>
        </p:nvSpPr>
        <p:spPr>
          <a:xfrm>
            <a:off x="9181440" y="-8640"/>
            <a:ext cx="3006720" cy="6865920"/>
          </a:xfrm>
          <a:prstGeom prst="rect">
            <a:avLst/>
          </a:prstGeom>
          <a:solidFill>
            <a:srgbClr val="5fcbef"/>
          </a:solidFill>
        </p:spPr>
      </p:sp>
      <p:sp>
        <p:nvSpPr>
          <p:cNvPr id="97" name="CustomShape 4"/>
          <p:cNvSpPr/>
          <p:nvPr/>
        </p:nvSpPr>
        <p:spPr>
          <a:xfrm>
            <a:off x="9603360" y="-8640"/>
            <a:ext cx="2587680" cy="6865920"/>
          </a:xfrm>
          <a:prstGeom prst="rect">
            <a:avLst/>
          </a:prstGeom>
          <a:solidFill>
            <a:srgbClr val="5fcbef"/>
          </a:solidFill>
        </p:spPr>
      </p:sp>
      <p:sp>
        <p:nvSpPr>
          <p:cNvPr id="98" name="CustomShape 5"/>
          <p:cNvSpPr/>
          <p:nvPr/>
        </p:nvSpPr>
        <p:spPr>
          <a:xfrm>
            <a:off x="8932320" y="3048120"/>
            <a:ext cx="3259080" cy="3809160"/>
          </a:xfrm>
          <a:prstGeom prst="rect">
            <a:avLst/>
          </a:prstGeom>
          <a:solidFill>
            <a:srgbClr val="17b0e4"/>
          </a:solidFill>
        </p:spPr>
      </p:sp>
      <p:sp>
        <p:nvSpPr>
          <p:cNvPr id="99" name="CustomShape 6"/>
          <p:cNvSpPr/>
          <p:nvPr/>
        </p:nvSpPr>
        <p:spPr>
          <a:xfrm>
            <a:off x="9334440" y="-8640"/>
            <a:ext cx="2853720" cy="6865920"/>
          </a:xfrm>
          <a:prstGeom prst="rect">
            <a:avLst/>
          </a:prstGeom>
          <a:solidFill>
            <a:srgbClr val="17b0e4"/>
          </a:solidFill>
        </p:spPr>
      </p:sp>
      <p:sp>
        <p:nvSpPr>
          <p:cNvPr id="100" name="CustomShape 7"/>
          <p:cNvSpPr/>
          <p:nvPr/>
        </p:nvSpPr>
        <p:spPr>
          <a:xfrm>
            <a:off x="10898640" y="-8640"/>
            <a:ext cx="1289520" cy="6865920"/>
          </a:xfrm>
          <a:prstGeom prst="rect">
            <a:avLst/>
          </a:prstGeom>
          <a:solidFill>
            <a:srgbClr val="2e83c3"/>
          </a:solidFill>
        </p:spPr>
      </p:sp>
      <p:sp>
        <p:nvSpPr>
          <p:cNvPr id="101" name="CustomShape 8"/>
          <p:cNvSpPr/>
          <p:nvPr/>
        </p:nvSpPr>
        <p:spPr>
          <a:xfrm>
            <a:off x="10938960" y="-8640"/>
            <a:ext cx="1249200" cy="6865920"/>
          </a:xfrm>
          <a:prstGeom prst="rect">
            <a:avLst/>
          </a:prstGeom>
          <a:solidFill>
            <a:srgbClr val="226292"/>
          </a:solidFill>
        </p:spPr>
      </p:sp>
      <p:sp>
        <p:nvSpPr>
          <p:cNvPr id="102" name="CustomShape 9"/>
          <p:cNvSpPr/>
          <p:nvPr/>
        </p:nvSpPr>
        <p:spPr>
          <a:xfrm>
            <a:off x="10371600" y="3589920"/>
            <a:ext cx="1816560" cy="3267360"/>
          </a:xfrm>
          <a:prstGeom prst="rect">
            <a:avLst/>
          </a:prstGeom>
          <a:solidFill>
            <a:srgbClr val="17b0e4"/>
          </a:solidFill>
        </p:spPr>
      </p:sp>
      <p:sp>
        <p:nvSpPr>
          <p:cNvPr id="103" name="CustomShape 10"/>
          <p:cNvSpPr/>
          <p:nvPr/>
        </p:nvSpPr>
        <p:spPr>
          <a:xfrm>
            <a:off x="0" y="4013280"/>
            <a:ext cx="447840" cy="2844000"/>
          </a:xfrm>
          <a:prstGeom prst="rect">
            <a:avLst/>
          </a:prstGeom>
          <a:solidFill>
            <a:srgbClr val="5fcbef"/>
          </a:solidFill>
        </p:spPr>
      </p:sp>
      <p:sp>
        <p:nvSpPr>
          <p:cNvPr id="104" name="PlaceHolder 11"/>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105" name="PlaceHolder 12"/>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e1e1db"/>
        </a:solidFill>
      </p:bgPr>
    </p:bg>
    <p:spTree>
      <p:nvGrpSpPr>
        <p:cNvPr id="1" name=""/>
        <p:cNvGrpSpPr/>
        <p:nvPr/>
      </p:nvGrpSpPr>
      <p:grpSpPr>
        <a:xfrm>
          <a:off x="0" y="0"/>
          <a:ext cx="0" cy="0"/>
          <a:chOff x="0" y="0"/>
          <a:chExt cx="0" cy="0"/>
        </a:xfrm>
      </p:grpSpPr>
      <p:sp>
        <p:nvSpPr>
          <p:cNvPr id="138" name="CustomShape 1"/>
          <p:cNvSpPr/>
          <p:nvPr/>
        </p:nvSpPr>
        <p:spPr>
          <a:xfrm>
            <a:off x="0" y="6400800"/>
            <a:ext cx="12191400" cy="456480"/>
          </a:xfrm>
          <a:prstGeom prst="rect">
            <a:avLst/>
          </a:prstGeom>
          <a:solidFill>
            <a:srgbClr val="82847c"/>
          </a:solidFill>
        </p:spPr>
      </p:sp>
      <p:sp>
        <p:nvSpPr>
          <p:cNvPr id="139" name="CustomShape 2"/>
          <p:cNvSpPr/>
          <p:nvPr/>
        </p:nvSpPr>
        <p:spPr>
          <a:xfrm>
            <a:off x="0" y="6334200"/>
            <a:ext cx="12191400" cy="65880"/>
          </a:xfrm>
          <a:prstGeom prst="rect">
            <a:avLst/>
          </a:prstGeom>
          <a:solidFill>
            <a:srgbClr val="acada8"/>
          </a:solidFill>
        </p:spPr>
      </p:sp>
      <p:sp>
        <p:nvSpPr>
          <p:cNvPr id="140" name="Line 3"/>
          <p:cNvSpPr/>
          <p:nvPr/>
        </p:nvSpPr>
        <p:spPr>
          <a:xfrm>
            <a:off x="1193400" y="1737720"/>
            <a:ext cx="9966960" cy="0"/>
          </a:xfrm>
          <a:prstGeom prst="line">
            <a:avLst/>
          </a:prstGeom>
          <a:ln w="6480">
            <a:solidFill>
              <a:srgbClr val="808080"/>
            </a:solidFill>
            <a:round/>
          </a:ln>
        </p:spPr>
      </p:sp>
      <p:sp>
        <p:nvSpPr>
          <p:cNvPr id="141" name="PlaceHolder 4"/>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142" name="PlaceHolder 5"/>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176" name="PlaceHolder 2"/>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pic>
        <p:nvPicPr>
          <p:cNvPr descr="" id="209" name="Picture 6"/>
          <p:cNvPicPr/>
          <p:nvPr/>
        </p:nvPicPr>
        <p:blipFill>
          <a:blip r:embed="rId3"/>
          <a:stretch>
            <a:fillRect/>
          </a:stretch>
        </p:blipFill>
        <p:spPr>
          <a:xfrm>
            <a:off x="0" y="0"/>
            <a:ext cx="12188160" cy="6855480"/>
          </a:xfrm>
          <a:prstGeom prst="rect">
            <a:avLst/>
          </a:prstGeom>
        </p:spPr>
      </p:pic>
      <p:sp>
        <p:nvSpPr>
          <p:cNvPr id="210" name="Line 1"/>
          <p:cNvSpPr/>
          <p:nvPr/>
        </p:nvSpPr>
        <p:spPr>
          <a:xfrm>
            <a:off x="1396080" y="2421360"/>
            <a:ext cx="9407160" cy="0"/>
          </a:xfrm>
          <a:prstGeom prst="line">
            <a:avLst/>
          </a:prstGeom>
          <a:ln w="15840">
            <a:solidFill>
              <a:srgbClr val="e8d191"/>
            </a:solidFill>
            <a:round/>
          </a:ln>
        </p:spPr>
      </p:sp>
      <p:sp>
        <p:nvSpPr>
          <p:cNvPr id="211" name="PlaceHolder 2"/>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212" name="PlaceHolder 3"/>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45" name="CustomShape 1"/>
          <p:cNvSpPr/>
          <p:nvPr/>
        </p:nvSpPr>
        <p:spPr>
          <a:xfrm>
            <a:off x="0" y="0"/>
            <a:ext cx="12191400" cy="6857280"/>
          </a:xfrm>
          <a:prstGeom prst="rect">
            <a:avLst/>
          </a:prstGeom>
          <a:blipFill>
            <a:blip r:embed="rId2"/>
          </a:blipFill>
        </p:spPr>
      </p:sp>
      <p:sp>
        <p:nvSpPr>
          <p:cNvPr id="246" name="CustomShape 2"/>
          <p:cNvSpPr/>
          <p:nvPr/>
        </p:nvSpPr>
        <p:spPr>
          <a:xfrm>
            <a:off x="0" y="2666880"/>
            <a:ext cx="4190400" cy="4190400"/>
          </a:xfrm>
          <a:prstGeom prst="rect">
            <a:avLst/>
          </a:prstGeom>
          <a:gradFill>
            <a:gsLst>
              <a:gs pos="0">
                <a:srgbClr val="9b6bf2"/>
              </a:gs>
              <a:gs pos="100000">
                <a:srgbClr val="9b6bf2"/>
              </a:gs>
            </a:gsLst>
            <a:path path="circle"/>
          </a:gradFill>
        </p:spPr>
      </p:sp>
      <p:sp>
        <p:nvSpPr>
          <p:cNvPr id="247" name="CustomShape 3"/>
          <p:cNvSpPr/>
          <p:nvPr/>
        </p:nvSpPr>
        <p:spPr>
          <a:xfrm>
            <a:off x="0" y="2895480"/>
            <a:ext cx="2361600" cy="2361600"/>
          </a:xfrm>
          <a:prstGeom prst="rect">
            <a:avLst/>
          </a:prstGeom>
          <a:gradFill>
            <a:gsLst>
              <a:gs pos="0">
                <a:srgbClr val="9b6bf2"/>
              </a:gs>
              <a:gs pos="100000">
                <a:srgbClr val="9b6bf2"/>
              </a:gs>
            </a:gsLst>
            <a:path path="circle"/>
          </a:gradFill>
        </p:spPr>
      </p:sp>
      <p:sp>
        <p:nvSpPr>
          <p:cNvPr id="248" name="CustomShape 4"/>
          <p:cNvSpPr/>
          <p:nvPr/>
        </p:nvSpPr>
        <p:spPr>
          <a:xfrm>
            <a:off x="8609040" y="5867280"/>
            <a:ext cx="990000" cy="990000"/>
          </a:xfrm>
          <a:prstGeom prst="rect">
            <a:avLst/>
          </a:prstGeom>
          <a:gradFill>
            <a:gsLst>
              <a:gs pos="0">
                <a:srgbClr val="9b6bf2"/>
              </a:gs>
              <a:gs pos="100000">
                <a:srgbClr val="9b6bf2"/>
              </a:gs>
            </a:gsLst>
            <a:path path="circle"/>
          </a:gradFill>
        </p:spPr>
      </p:sp>
      <p:sp>
        <p:nvSpPr>
          <p:cNvPr id="249" name="CustomShape 5"/>
          <p:cNvSpPr/>
          <p:nvPr/>
        </p:nvSpPr>
        <p:spPr>
          <a:xfrm>
            <a:off x="8609040" y="1676520"/>
            <a:ext cx="2818800" cy="2818800"/>
          </a:xfrm>
          <a:prstGeom prst="rect">
            <a:avLst/>
          </a:prstGeom>
          <a:gradFill>
            <a:gsLst>
              <a:gs pos="0">
                <a:srgbClr val="9b6bf2"/>
              </a:gs>
              <a:gs pos="100000">
                <a:srgbClr val="9b6bf2"/>
              </a:gs>
            </a:gsLst>
            <a:path path="circle"/>
          </a:gradFill>
        </p:spPr>
      </p:sp>
      <p:sp>
        <p:nvSpPr>
          <p:cNvPr id="250" name="CustomShape 6"/>
          <p:cNvSpPr/>
          <p:nvPr/>
        </p:nvSpPr>
        <p:spPr>
          <a:xfrm>
            <a:off x="7999560" y="8640"/>
            <a:ext cx="1599480" cy="1599480"/>
          </a:xfrm>
          <a:prstGeom prst="rect">
            <a:avLst/>
          </a:prstGeom>
          <a:gradFill>
            <a:gsLst>
              <a:gs pos="0">
                <a:srgbClr val="9b6bf2"/>
              </a:gs>
              <a:gs pos="100000">
                <a:srgbClr val="9b6bf2"/>
              </a:gs>
            </a:gsLst>
            <a:path path="circle"/>
          </a:gradFill>
        </p:spPr>
      </p:sp>
      <p:sp>
        <p:nvSpPr>
          <p:cNvPr id="251" name="CustomShape 7"/>
          <p:cNvSpPr/>
          <p:nvPr/>
        </p:nvSpPr>
        <p:spPr>
          <a:xfrm>
            <a:off x="8477640" y="2082600"/>
            <a:ext cx="3298680" cy="440280"/>
          </a:xfrm>
          <a:prstGeom prst="rect">
            <a:avLst/>
          </a:prstGeom>
          <a:solidFill>
            <a:srgbClr val="ffffff"/>
          </a:solidFill>
        </p:spPr>
      </p:sp>
      <p:sp>
        <p:nvSpPr>
          <p:cNvPr id="252" name="CustomShape 8"/>
          <p:cNvSpPr/>
          <p:nvPr/>
        </p:nvSpPr>
        <p:spPr>
          <a:xfrm>
            <a:off x="459360" y="1866240"/>
            <a:ext cx="11277000" cy="4533120"/>
          </a:xfrm>
          <a:prstGeom prst="rect">
            <a:avLst/>
          </a:prstGeom>
          <a:solidFill>
            <a:srgbClr val="ffffff"/>
          </a:solidFill>
        </p:spPr>
      </p:sp>
      <p:sp>
        <p:nvSpPr>
          <p:cNvPr id="253" name="CustomShape 9"/>
          <p:cNvSpPr/>
          <p:nvPr/>
        </p:nvSpPr>
        <p:spPr>
          <a:xfrm>
            <a:off x="0" y="1440"/>
            <a:ext cx="12191400" cy="6855840"/>
          </a:xfrm>
          <a:prstGeom prst="rect">
            <a:avLst/>
          </a:prstGeom>
          <a:solidFill>
            <a:srgbClr val="ffffff"/>
          </a:solidFill>
        </p:spPr>
      </p:sp>
      <p:sp>
        <p:nvSpPr>
          <p:cNvPr id="254" name="CustomShape 10"/>
          <p:cNvSpPr/>
          <p:nvPr/>
        </p:nvSpPr>
        <p:spPr>
          <a:xfrm>
            <a:off x="10437840" y="0"/>
            <a:ext cx="685080" cy="1142280"/>
          </a:xfrm>
          <a:prstGeom prst="rect">
            <a:avLst/>
          </a:prstGeom>
          <a:solidFill>
            <a:srgbClr val="b31166"/>
          </a:solidFill>
        </p:spPr>
      </p:sp>
      <p:sp>
        <p:nvSpPr>
          <p:cNvPr id="255" name="PlaceHolder 11"/>
          <p:cNvSpPr>
            <a:spLocks noGrp="1"/>
          </p:cNvSpPr>
          <p:nvPr>
            <p:ph type="title"/>
          </p:nvPr>
        </p:nvSpPr>
        <p:spPr>
          <a:xfrm>
            <a:off x="2593080" y="624240"/>
            <a:ext cx="8911080" cy="1280520"/>
          </a:xfrm>
          <a:prstGeom prst="rect">
            <a:avLst/>
          </a:prstGeom>
        </p:spPr>
        <p:txBody>
          <a:bodyPr anchor="ctr" bIns="0" lIns="0" rIns="0" tIns="0" wrap="none"/>
          <a:p>
            <a:r>
              <a:rPr lang="en-IN"/>
              <a:t>Click to edit the title text format</a:t>
            </a:r>
            <a:endParaRPr/>
          </a:p>
        </p:txBody>
      </p:sp>
      <p:sp>
        <p:nvSpPr>
          <p:cNvPr id="256" name="PlaceHolder 12"/>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89" name="CustomShape 1"/>
          <p:cNvSpPr/>
          <p:nvPr/>
        </p:nvSpPr>
        <p:spPr>
          <a:xfrm>
            <a:off x="0" y="6400800"/>
            <a:ext cx="12191400" cy="456480"/>
          </a:xfrm>
          <a:prstGeom prst="rect">
            <a:avLst/>
          </a:prstGeom>
          <a:solidFill>
            <a:srgbClr val="bd582c"/>
          </a:solidFill>
        </p:spPr>
      </p:sp>
      <p:sp>
        <p:nvSpPr>
          <p:cNvPr id="290" name="CustomShape 2"/>
          <p:cNvSpPr/>
          <p:nvPr/>
        </p:nvSpPr>
        <p:spPr>
          <a:xfrm>
            <a:off x="0" y="6334200"/>
            <a:ext cx="12191400" cy="65160"/>
          </a:xfrm>
          <a:prstGeom prst="rect">
            <a:avLst/>
          </a:prstGeom>
          <a:solidFill>
            <a:srgbClr val="e48312"/>
          </a:solidFill>
        </p:spPr>
      </p:sp>
      <p:sp>
        <p:nvSpPr>
          <p:cNvPr id="291" name="Line 3"/>
          <p:cNvSpPr/>
          <p:nvPr/>
        </p:nvSpPr>
        <p:spPr>
          <a:xfrm>
            <a:off x="1193400" y="1737720"/>
            <a:ext cx="9966960" cy="0"/>
          </a:xfrm>
          <a:prstGeom prst="line">
            <a:avLst/>
          </a:prstGeom>
          <a:ln w="6480">
            <a:solidFill>
              <a:srgbClr val="808080"/>
            </a:solidFill>
            <a:round/>
          </a:ln>
        </p:spPr>
      </p:sp>
      <p:sp>
        <p:nvSpPr>
          <p:cNvPr id="292" name="CustomShape 4"/>
          <p:cNvSpPr/>
          <p:nvPr/>
        </p:nvSpPr>
        <p:spPr>
          <a:xfrm>
            <a:off x="3240" y="6400800"/>
            <a:ext cx="12188160" cy="456480"/>
          </a:xfrm>
          <a:prstGeom prst="rect">
            <a:avLst/>
          </a:prstGeom>
          <a:solidFill>
            <a:srgbClr val="bd582c"/>
          </a:solidFill>
        </p:spPr>
      </p:sp>
      <p:sp>
        <p:nvSpPr>
          <p:cNvPr id="293" name="CustomShape 5"/>
          <p:cNvSpPr/>
          <p:nvPr/>
        </p:nvSpPr>
        <p:spPr>
          <a:xfrm>
            <a:off x="0" y="6334200"/>
            <a:ext cx="12188160" cy="63360"/>
          </a:xfrm>
          <a:prstGeom prst="rect">
            <a:avLst/>
          </a:prstGeom>
          <a:solidFill>
            <a:srgbClr val="e48312"/>
          </a:solidFill>
        </p:spPr>
      </p:sp>
      <p:sp>
        <p:nvSpPr>
          <p:cNvPr id="294" name="PlaceHolder 6"/>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295" name="PlaceHolder 7"/>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28" name="Line 1"/>
          <p:cNvSpPr/>
          <p:nvPr/>
        </p:nvSpPr>
        <p:spPr>
          <a:xfrm>
            <a:off x="9370800" y="0"/>
            <a:ext cx="1219320" cy="6858000"/>
          </a:xfrm>
          <a:prstGeom prst="line">
            <a:avLst/>
          </a:prstGeom>
          <a:ln w="9360">
            <a:solidFill>
              <a:srgbClr val="bfbfbf"/>
            </a:solidFill>
            <a:round/>
          </a:ln>
        </p:spPr>
      </p:sp>
      <p:sp>
        <p:nvSpPr>
          <p:cNvPr id="329" name="Line 2"/>
          <p:cNvSpPr/>
          <p:nvPr/>
        </p:nvSpPr>
        <p:spPr>
          <a:xfrm flipH="1">
            <a:off x="7425000" y="3681360"/>
            <a:ext cx="4763520" cy="3176640"/>
          </a:xfrm>
          <a:prstGeom prst="line">
            <a:avLst/>
          </a:prstGeom>
          <a:ln w="9360">
            <a:solidFill>
              <a:srgbClr val="d9d9d9"/>
            </a:solidFill>
            <a:round/>
          </a:ln>
        </p:spPr>
      </p:sp>
      <p:sp>
        <p:nvSpPr>
          <p:cNvPr id="330" name="CustomShape 3"/>
          <p:cNvSpPr/>
          <p:nvPr/>
        </p:nvSpPr>
        <p:spPr>
          <a:xfrm>
            <a:off x="9181440" y="-8640"/>
            <a:ext cx="3006720" cy="6865920"/>
          </a:xfrm>
          <a:prstGeom prst="rect">
            <a:avLst/>
          </a:prstGeom>
          <a:solidFill>
            <a:srgbClr val="90c226"/>
          </a:solidFill>
        </p:spPr>
      </p:sp>
      <p:sp>
        <p:nvSpPr>
          <p:cNvPr id="331" name="CustomShape 4"/>
          <p:cNvSpPr/>
          <p:nvPr/>
        </p:nvSpPr>
        <p:spPr>
          <a:xfrm>
            <a:off x="9603360" y="-8640"/>
            <a:ext cx="2587680" cy="6865920"/>
          </a:xfrm>
          <a:prstGeom prst="rect">
            <a:avLst/>
          </a:prstGeom>
          <a:solidFill>
            <a:srgbClr val="90c226"/>
          </a:solidFill>
        </p:spPr>
      </p:sp>
      <p:sp>
        <p:nvSpPr>
          <p:cNvPr id="332" name="CustomShape 5"/>
          <p:cNvSpPr/>
          <p:nvPr/>
        </p:nvSpPr>
        <p:spPr>
          <a:xfrm>
            <a:off x="8932320" y="3048120"/>
            <a:ext cx="3259080" cy="3809160"/>
          </a:xfrm>
          <a:prstGeom prst="rect">
            <a:avLst/>
          </a:prstGeom>
          <a:solidFill>
            <a:srgbClr val="54a021"/>
          </a:solidFill>
        </p:spPr>
      </p:sp>
      <p:sp>
        <p:nvSpPr>
          <p:cNvPr id="333" name="CustomShape 6"/>
          <p:cNvSpPr/>
          <p:nvPr/>
        </p:nvSpPr>
        <p:spPr>
          <a:xfrm>
            <a:off x="9334440" y="-8640"/>
            <a:ext cx="2853720" cy="6865920"/>
          </a:xfrm>
          <a:prstGeom prst="rect">
            <a:avLst/>
          </a:prstGeom>
          <a:solidFill>
            <a:srgbClr val="3f7819"/>
          </a:solidFill>
        </p:spPr>
      </p:sp>
      <p:sp>
        <p:nvSpPr>
          <p:cNvPr id="334" name="CustomShape 7"/>
          <p:cNvSpPr/>
          <p:nvPr/>
        </p:nvSpPr>
        <p:spPr>
          <a:xfrm>
            <a:off x="10898640" y="-8640"/>
            <a:ext cx="1289520" cy="6865920"/>
          </a:xfrm>
          <a:prstGeom prst="rect">
            <a:avLst/>
          </a:prstGeom>
          <a:solidFill>
            <a:srgbClr val="c0e474"/>
          </a:solidFill>
        </p:spPr>
      </p:sp>
      <p:sp>
        <p:nvSpPr>
          <p:cNvPr id="335" name="CustomShape 8"/>
          <p:cNvSpPr/>
          <p:nvPr/>
        </p:nvSpPr>
        <p:spPr>
          <a:xfrm>
            <a:off x="10938960" y="-8640"/>
            <a:ext cx="1249200" cy="6865920"/>
          </a:xfrm>
          <a:prstGeom prst="rect">
            <a:avLst/>
          </a:prstGeom>
          <a:solidFill>
            <a:srgbClr val="90c226"/>
          </a:solidFill>
        </p:spPr>
      </p:sp>
      <p:sp>
        <p:nvSpPr>
          <p:cNvPr id="336" name="CustomShape 9"/>
          <p:cNvSpPr/>
          <p:nvPr/>
        </p:nvSpPr>
        <p:spPr>
          <a:xfrm>
            <a:off x="10371600" y="3589920"/>
            <a:ext cx="1816560" cy="3267360"/>
          </a:xfrm>
          <a:prstGeom prst="rect">
            <a:avLst/>
          </a:prstGeom>
          <a:solidFill>
            <a:srgbClr val="90c226"/>
          </a:solidFill>
        </p:spPr>
      </p:sp>
      <p:sp>
        <p:nvSpPr>
          <p:cNvPr id="337" name="CustomShape 10"/>
          <p:cNvSpPr/>
          <p:nvPr/>
        </p:nvSpPr>
        <p:spPr>
          <a:xfrm>
            <a:off x="0" y="4013280"/>
            <a:ext cx="447840" cy="2844000"/>
          </a:xfrm>
          <a:prstGeom prst="rect">
            <a:avLst/>
          </a:prstGeom>
          <a:solidFill>
            <a:srgbClr val="90c226"/>
          </a:solidFill>
        </p:spPr>
      </p:sp>
      <p:sp>
        <p:nvSpPr>
          <p:cNvPr id="338" name="PlaceHolder 11"/>
          <p:cNvSpPr>
            <a:spLocks noGrp="1"/>
          </p:cNvSpPr>
          <p:nvPr>
            <p:ph type="title"/>
          </p:nvPr>
        </p:nvSpPr>
        <p:spPr>
          <a:xfrm>
            <a:off x="609480" y="273600"/>
            <a:ext cx="10972440" cy="1144800"/>
          </a:xfrm>
          <a:prstGeom prst="rect">
            <a:avLst/>
          </a:prstGeom>
        </p:spPr>
        <p:txBody>
          <a:bodyPr anchor="ctr" bIns="0" lIns="0" rIns="0" tIns="0" wrap="none"/>
          <a:p>
            <a:pPr algn="ctr"/>
            <a:r>
              <a:rPr lang="en-IN"/>
              <a:t>Click to edit the title text format</a:t>
            </a:r>
            <a:endParaRPr/>
          </a:p>
        </p:txBody>
      </p:sp>
      <p:sp>
        <p:nvSpPr>
          <p:cNvPr id="339" name="PlaceHolder 12"/>
          <p:cNvSpPr>
            <a:spLocks noGrp="1"/>
          </p:cNvSpPr>
          <p:nvPr>
            <p:ph type="body"/>
          </p:nvPr>
        </p:nvSpPr>
        <p:spPr>
          <a:xfrm>
            <a:off x="609480" y="1604520"/>
            <a:ext cx="10728360" cy="3977280"/>
          </a:xfrm>
          <a:prstGeom prst="rect">
            <a:avLst/>
          </a:prstGeom>
        </p:spPr>
        <p:txBody>
          <a:bodyPr bIns="0" lIns="0" rIns="0" tIns="0" wrap="none"/>
          <a:p>
            <a:pPr>
              <a:buSzPct val="45000"/>
              <a:buFont typeface="StarSymbol"/>
              <a:buChar char=""/>
            </a:pPr>
            <a:r>
              <a:rPr lang="en-IN"/>
              <a:t>Click to edit the outline text format</a:t>
            </a:r>
            <a:endParaRPr/>
          </a:p>
          <a:p>
            <a:pPr lvl="1">
              <a:buSzPct val="75000"/>
              <a:buFont typeface="StarSymbol"/>
              <a:buChar char=""/>
            </a:pPr>
            <a:r>
              <a:rPr lang="en-IN"/>
              <a:t>Second Outline Level</a:t>
            </a:r>
            <a:endParaRPr/>
          </a:p>
          <a:p>
            <a:pPr lvl="2">
              <a:buSzPct val="45000"/>
              <a:buFont typeface="StarSymbol"/>
              <a:buChar char=""/>
            </a:pPr>
            <a:r>
              <a:rPr lang="en-IN"/>
              <a:t>Third Outline Level</a:t>
            </a:r>
            <a:endParaRPr/>
          </a:p>
          <a:p>
            <a:pPr lvl="3">
              <a:buSzPct val="75000"/>
              <a:buFont typeface="StarSymbol"/>
              <a:buChar char=""/>
            </a:pPr>
            <a:r>
              <a:rPr lang="en-IN"/>
              <a:t>Fourth Outline Level</a:t>
            </a:r>
            <a:endParaRPr/>
          </a:p>
          <a:p>
            <a:pPr lvl="4">
              <a:buSzPct val="45000"/>
              <a:buFont typeface="StarSymbol"/>
              <a:buChar char=""/>
            </a:pPr>
            <a:r>
              <a:rPr lang="en-IN"/>
              <a:t>Fifth Outline Level</a:t>
            </a:r>
            <a:endParaRPr/>
          </a:p>
          <a:p>
            <a:pPr lvl="5">
              <a:buSzPct val="45000"/>
              <a:buFont typeface="StarSymbol"/>
              <a:buChar char=""/>
            </a:pPr>
            <a:r>
              <a:rPr lang="en-IN"/>
              <a:t>Sixth Outline Level</a:t>
            </a:r>
            <a:endParaRPr/>
          </a:p>
          <a:p>
            <a:pPr lvl="6">
              <a:buSzPct val="45000"/>
              <a:buFont typeface="StarSymbol"/>
              <a:buChar char=""/>
            </a:pPr>
            <a:r>
              <a:rPr lang="en-IN"/>
              <a:t>Seventh Outline Level</a:t>
            </a:r>
            <a:endParaRPr/>
          </a:p>
        </p:txBody>
      </p:sp>
    </p:spTree>
  </p:cSld>
  <p:clrMap accent1="accent1" accent2="accent2" accent3="accent3" accent4="accent4" accent5="accent5" accent6="accent6" bg1="lt1" bg2="lt2" folHlink="folHlink" hlink="hlink" tx1="dk1" tx2="dk2"/>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7.xml"/>
</Relationships>
</file>

<file path=ppt/slides/_rels/slide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9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CustomShape 1"/>
          <p:cNvSpPr/>
          <p:nvPr/>
        </p:nvSpPr>
        <p:spPr>
          <a:xfrm>
            <a:off x="684360" y="685800"/>
            <a:ext cx="10032480" cy="1935720"/>
          </a:xfrm>
          <a:prstGeom prst="rect">
            <a:avLst/>
          </a:prstGeom>
        </p:spPr>
        <p:txBody>
          <a:bodyPr anchor="b" bIns="45000" lIns="90000" rIns="90000" tIns="45000"/>
          <a:p>
            <a:pPr>
              <a:lnSpc>
                <a:spcPct val="90000"/>
              </a:lnSpc>
            </a:pPr>
            <a:r>
              <a:rPr b="1" i="1" lang="en-IN" sz="9600">
                <a:solidFill>
                  <a:srgbClr val="000000"/>
                </a:solidFill>
                <a:latin typeface="Calibri Light"/>
              </a:rPr>
              <a:t>Sound Card</a:t>
            </a:r>
            <a:endParaRPr/>
          </a:p>
        </p:txBody>
      </p:sp>
      <p:sp>
        <p:nvSpPr>
          <p:cNvPr id="408" name="CustomShape 2"/>
          <p:cNvSpPr/>
          <p:nvPr/>
        </p:nvSpPr>
        <p:spPr>
          <a:xfrm>
            <a:off x="1154880" y="2864160"/>
            <a:ext cx="8825040" cy="2773800"/>
          </a:xfrm>
          <a:prstGeom prst="rect">
            <a:avLst/>
          </a:prstGeom>
        </p:spPr>
        <p:txBody>
          <a:bodyPr bIns="45000" lIns="90000" rIns="90000" tIns="45000"/>
          <a:p>
            <a:pPr>
              <a:lnSpc>
                <a:spcPct val="100000"/>
              </a:lnSpc>
            </a:pPr>
            <a:r>
              <a:rPr lang="en-IN" sz="3200">
                <a:solidFill>
                  <a:srgbClr val="000000"/>
                </a:solidFill>
                <a:latin typeface="Calibri"/>
              </a:rPr>
              <a:t>SUBMITTED BY:-</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SUBMITTED TO-:</a:t>
            </a:r>
            <a:endParaRPr/>
          </a:p>
          <a:p>
            <a:pPr>
              <a:lnSpc>
                <a:spcPct val="100000"/>
              </a:lnSpc>
            </a:pPr>
            <a:r>
              <a:rPr lang="en-IN" sz="3200">
                <a:solidFill>
                  <a:srgbClr val="000000"/>
                </a:solidFill>
                <a:latin typeface="Calibri"/>
              </a:rPr>
              <a:t>ONISH GARG</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HINA MAM</a:t>
            </a:r>
            <a:endParaRPr/>
          </a:p>
          <a:p>
            <a:pPr>
              <a:lnSpc>
                <a:spcPct val="100000"/>
              </a:lnSpc>
            </a:pPr>
            <a:r>
              <a:rPr lang="en-IN" sz="3200">
                <a:solidFill>
                  <a:srgbClr val="000000"/>
                </a:solidFill>
                <a:latin typeface="Calibri"/>
              </a:rPr>
              <a:t>CLASS: B.Voc.(SD)I</a:t>
            </a:r>
            <a:r>
              <a:rPr lang="en-IN" sz="3200">
                <a:solidFill>
                  <a:srgbClr val="000000"/>
                </a:solidFill>
                <a:latin typeface="Calibri"/>
              </a:rPr>
              <a:t>	</a:t>
            </a:r>
            <a:r>
              <a:rPr lang="en-IN" sz="3200">
                <a:solidFill>
                  <a:srgbClr val="000000"/>
                </a:solidFill>
                <a:latin typeface="Calibri"/>
              </a:rPr>
              <a:t>	</a:t>
            </a:r>
            <a:r>
              <a:rPr lang="en-IN" sz="3200">
                <a:solidFill>
                  <a:srgbClr val="000000"/>
                </a:solidFill>
                <a:latin typeface="Calibri"/>
              </a:rPr>
              <a:t>     (Assistant Professor)</a:t>
            </a:r>
            <a:endParaRPr/>
          </a:p>
          <a:p>
            <a:pPr>
              <a:lnSpc>
                <a:spcPct val="100000"/>
              </a:lnSpc>
            </a:pPr>
            <a:r>
              <a:rPr lang="en-IN" sz="3200">
                <a:solidFill>
                  <a:srgbClr val="000000"/>
                </a:solidFill>
                <a:latin typeface="Calibri"/>
              </a:rPr>
              <a:t>ROLL NO.1615916</a:t>
            </a:r>
            <a:r>
              <a:rPr lang="en-IN" sz="3200">
                <a:solidFill>
                  <a:srgbClr val="000000"/>
                </a:solidFill>
                <a:latin typeface="Calibri"/>
              </a:rPr>
              <a:t>	</a:t>
            </a:r>
            <a:r>
              <a:rPr lang="en-IN" sz="3200">
                <a:solidFill>
                  <a:srgbClr val="000000"/>
                </a:solidFill>
                <a:latin typeface="Calibri"/>
              </a:rPr>
              <a:t> Comp. Sci. &amp; App. Dept.</a:t>
            </a:r>
            <a:endParaRPr/>
          </a:p>
          <a:p>
            <a:pPr>
              <a:lnSpc>
                <a:spcPct val="100000"/>
              </a:lnSpc>
            </a:pP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18" name="Picture 3"/>
          <p:cNvPicPr/>
          <p:nvPr/>
        </p:nvPicPr>
        <p:blipFill>
          <a:blip r:embed="rId1"/>
          <a:stretch>
            <a:fillRect/>
          </a:stretch>
        </p:blipFill>
        <p:spPr>
          <a:xfrm>
            <a:off x="667800" y="394560"/>
            <a:ext cx="10696320" cy="613296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9" name="CustomShape 1"/>
          <p:cNvSpPr/>
          <p:nvPr/>
        </p:nvSpPr>
        <p:spPr>
          <a:xfrm>
            <a:off x="2444040" y="740160"/>
            <a:ext cx="8914680" cy="5533200"/>
          </a:xfrm>
          <a:prstGeom prst="rect">
            <a:avLst/>
          </a:prstGeom>
        </p:spPr>
        <p:txBody>
          <a:bodyPr bIns="45000" lIns="90000" rIns="90000" tIns="45000"/>
          <a:p>
            <a:pPr>
              <a:lnSpc>
                <a:spcPct val="100000"/>
              </a:lnSpc>
              <a:buFont charset="2" typeface="Wingdings 3"/>
              <a:buChar char=""/>
            </a:pPr>
            <a:r>
              <a:rPr b="1" lang="en-IN" sz="4800">
                <a:solidFill>
                  <a:srgbClr val="404040"/>
                </a:solidFill>
                <a:latin typeface="Century Gothic"/>
              </a:rPr>
              <a:t>Function-:</a:t>
            </a:r>
            <a:endParaRPr/>
          </a:p>
          <a:p>
            <a:pPr>
              <a:lnSpc>
                <a:spcPct val="100000"/>
              </a:lnSpc>
            </a:pPr>
            <a:r>
              <a:rPr lang="en-IN" sz="4800">
                <a:solidFill>
                  <a:srgbClr val="404040"/>
                </a:solidFill>
                <a:latin typeface="Century Gothic"/>
              </a:rPr>
              <a:t>The most basic reason for computer sound is notifications, like when you receive an email or when you attempt to open a window or close a file when you can't really do that. Maybe the best function of a computer speaker is music and other audio.</a:t>
            </a:r>
            <a:endParaRPr/>
          </a:p>
          <a:p>
            <a:pPr>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CustomShape 1"/>
          <p:cNvSpPr/>
          <p:nvPr/>
        </p:nvSpPr>
        <p:spPr>
          <a:xfrm>
            <a:off x="2495160" y="726120"/>
            <a:ext cx="8914680" cy="5512680"/>
          </a:xfrm>
          <a:prstGeom prst="rect">
            <a:avLst/>
          </a:prstGeom>
        </p:spPr>
        <p:txBody>
          <a:bodyPr bIns="45000" lIns="90000" rIns="90000" tIns="45000"/>
          <a:p>
            <a:pPr>
              <a:lnSpc>
                <a:spcPct val="100000"/>
              </a:lnSpc>
              <a:buFont charset="2" typeface="Wingdings 3"/>
              <a:buChar char=""/>
            </a:pPr>
            <a:r>
              <a:rPr b="1" i="1" lang="en-IN" sz="8600">
                <a:solidFill>
                  <a:srgbClr val="404040"/>
                </a:solidFill>
                <a:latin typeface="Century Gothic"/>
              </a:rPr>
              <a:t>Definition-:</a:t>
            </a:r>
            <a:endParaRPr/>
          </a:p>
          <a:p>
            <a:pPr>
              <a:lnSpc>
                <a:spcPct val="100000"/>
              </a:lnSpc>
            </a:pPr>
            <a:endParaRPr/>
          </a:p>
          <a:p>
            <a:pPr>
              <a:lnSpc>
                <a:spcPct val="100000"/>
              </a:lnSpc>
            </a:pPr>
            <a:endParaRPr/>
          </a:p>
          <a:p>
            <a:pPr>
              <a:lnSpc>
                <a:spcPct val="100000"/>
              </a:lnSpc>
            </a:pPr>
            <a:r>
              <a:rPr lang="en-IN" sz="4800">
                <a:solidFill>
                  <a:srgbClr val="404040"/>
                </a:solidFill>
                <a:latin typeface="Century Gothic"/>
              </a:rPr>
              <a:t>Most of our music collection is probably in digital format, either on CDs or as files on our computer. In order to be able to listen to our music, a </a:t>
            </a:r>
            <a:r>
              <a:rPr b="1" lang="en-IN" sz="4800">
                <a:solidFill>
                  <a:srgbClr val="404040"/>
                </a:solidFill>
                <a:latin typeface="Century Gothic"/>
              </a:rPr>
              <a:t>sound card</a:t>
            </a:r>
            <a:r>
              <a:rPr lang="en-IN" sz="4800">
                <a:solidFill>
                  <a:srgbClr val="404040"/>
                </a:solidFill>
                <a:latin typeface="Century Gothic"/>
              </a:rPr>
              <a:t> converts digital data to analog sound waves that we can hear. The output signal is then connected to a headphone or set of speakers. We can also use a sound card to record audio with a microphone.</a:t>
            </a: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10" name="Picture 2"/>
          <p:cNvPicPr/>
          <p:nvPr/>
        </p:nvPicPr>
        <p:blipFill>
          <a:blip r:embed="rId1"/>
          <a:stretch>
            <a:fillRect/>
          </a:stretch>
        </p:blipFill>
        <p:spPr>
          <a:xfrm>
            <a:off x="618480" y="403560"/>
            <a:ext cx="8592120" cy="5889240"/>
          </a:xfrm>
          <a:prstGeom prst="rect">
            <a:avLst/>
          </a:prstGeom>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CustomShape 1"/>
          <p:cNvSpPr/>
          <p:nvPr/>
        </p:nvSpPr>
        <p:spPr>
          <a:xfrm>
            <a:off x="1097280" y="286560"/>
            <a:ext cx="10057680" cy="1450080"/>
          </a:xfrm>
          <a:prstGeom prst="rect">
            <a:avLst/>
          </a:prstGeom>
        </p:spPr>
        <p:txBody>
          <a:bodyPr anchor="b" bIns="45000" lIns="90000" rIns="90000" tIns="45000"/>
          <a:p>
            <a:r>
              <a:rPr b="1" lang="en-IN" sz="4800">
                <a:solidFill>
                  <a:srgbClr val="555555"/>
                </a:solidFill>
                <a:latin typeface="Open Sans"/>
              </a:rPr>
              <a:t>Sound Card Features and Functions</a:t>
            </a:r>
            <a:endParaRPr/>
          </a:p>
          <a:p>
            <a:pPr>
              <a:lnSpc>
                <a:spcPct val="85000"/>
              </a:lnSpc>
            </a:pPr>
            <a:endParaRPr/>
          </a:p>
        </p:txBody>
      </p:sp>
      <p:sp>
        <p:nvSpPr>
          <p:cNvPr id="412" name="CustomShape 2"/>
          <p:cNvSpPr/>
          <p:nvPr/>
        </p:nvSpPr>
        <p:spPr>
          <a:xfrm>
            <a:off x="1097280" y="1845720"/>
            <a:ext cx="10057680" cy="4022640"/>
          </a:xfrm>
          <a:prstGeom prst="rect">
            <a:avLst/>
          </a:prstGeom>
        </p:spPr>
        <p:txBody>
          <a:bodyPr bIns="45000" lIns="0" rIns="0" tIns="45000"/>
          <a:p>
            <a:pPr>
              <a:lnSpc>
                <a:spcPct val="90000"/>
              </a:lnSpc>
              <a:buFont typeface="Calibri"/>
              <a:buChar char=" "/>
            </a:pPr>
            <a:r>
              <a:rPr lang="en-IN" sz="2800">
                <a:solidFill>
                  <a:srgbClr val="404040"/>
                </a:solidFill>
                <a:latin typeface="Calibri"/>
              </a:rPr>
              <a:t>The motherboard on most computer systems has an integrated sound card, which is often sufficient for many users. However, to get higher quality sound we can upgrade to a separate sound card, which uses better and more expensive components.</a:t>
            </a:r>
            <a:endParaRPr/>
          </a:p>
          <a:p>
            <a:pPr>
              <a:lnSpc>
                <a:spcPct val="90000"/>
              </a:lnSpc>
              <a:buFont typeface="Calibri"/>
              <a:buChar char=" "/>
            </a:pPr>
            <a:r>
              <a:rPr lang="en-IN" sz="2800">
                <a:solidFill>
                  <a:srgbClr val="404040"/>
                </a:solidFill>
                <a:latin typeface="Calibri"/>
              </a:rPr>
              <a:t>Audio files on a computer consist of digital data just like any other file on a computer. Sounds we can hear consist of waves that travel through the air - sounds are analog. The primary function of a sound card is to translate between digital and analog information, just like a video card. Sound cards typically have four major components:</a:t>
            </a:r>
            <a:endParaRPr/>
          </a:p>
          <a:p>
            <a:pPr>
              <a:lnSpc>
                <a:spcPct val="90000"/>
              </a:lnSpc>
            </a:pP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13" name="Picture 3"/>
          <p:cNvPicPr/>
          <p:nvPr/>
        </p:nvPicPr>
        <p:blipFill>
          <a:blip r:embed="rId1"/>
          <a:stretch>
            <a:fillRect/>
          </a:stretch>
        </p:blipFill>
        <p:spPr>
          <a:xfrm>
            <a:off x="1333440" y="766440"/>
            <a:ext cx="9524160" cy="551916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4" name="CustomShape 1"/>
          <p:cNvSpPr/>
          <p:nvPr/>
        </p:nvSpPr>
        <p:spPr>
          <a:xfrm>
            <a:off x="1295280" y="856440"/>
            <a:ext cx="9600480" cy="5018760"/>
          </a:xfrm>
          <a:prstGeom prst="rect">
            <a:avLst/>
          </a:prstGeom>
        </p:spPr>
        <p:txBody>
          <a:bodyPr bIns="45000" lIns="90000" rIns="90000" tIns="45000"/>
          <a:p>
            <a:pPr>
              <a:lnSpc>
                <a:spcPct val="100000"/>
              </a:lnSpc>
              <a:buSzPct val="115000"/>
              <a:buFont typeface="Arial"/>
              <a:buChar char="•"/>
            </a:pPr>
            <a:r>
              <a:rPr lang="en-IN" sz="2800">
                <a:solidFill>
                  <a:srgbClr val="262626"/>
                </a:solidFill>
                <a:latin typeface="Garamond"/>
              </a:rPr>
              <a:t>The digital-to-analog converter (DAC), which makes it possible to convert digital data to analog sound.</a:t>
            </a:r>
            <a:endParaRPr/>
          </a:p>
          <a:p>
            <a:pPr>
              <a:lnSpc>
                <a:spcPct val="100000"/>
              </a:lnSpc>
              <a:buSzPct val="115000"/>
              <a:buFont typeface="Arial"/>
              <a:buChar char="•"/>
            </a:pPr>
            <a:r>
              <a:rPr lang="en-IN" sz="2800">
                <a:solidFill>
                  <a:srgbClr val="262626"/>
                </a:solidFill>
                <a:latin typeface="Garamond"/>
              </a:rPr>
              <a:t>The analog-to-digital converter (ADC), which makes it possible to make digital recordings from analog sound inputs.</a:t>
            </a:r>
            <a:endParaRPr/>
          </a:p>
          <a:p>
            <a:pPr>
              <a:lnSpc>
                <a:spcPct val="100000"/>
              </a:lnSpc>
              <a:buSzPct val="115000"/>
              <a:buFont typeface="Arial"/>
              <a:buChar char="•"/>
            </a:pPr>
            <a:r>
              <a:rPr lang="en-IN" sz="2800">
                <a:solidFill>
                  <a:srgbClr val="262626"/>
                </a:solidFill>
                <a:latin typeface="Garamond"/>
              </a:rPr>
              <a:t>An interface to connect to the motherboard, typically using Peripheral Component Interconnect (PCI).</a:t>
            </a:r>
            <a:endParaRPr/>
          </a:p>
          <a:p>
            <a:pPr>
              <a:lnSpc>
                <a:spcPct val="100000"/>
              </a:lnSpc>
              <a:buSzPct val="115000"/>
              <a:buFont typeface="Arial"/>
              <a:buChar char="•"/>
            </a:pPr>
            <a:r>
              <a:rPr lang="en-IN" sz="2800">
                <a:solidFill>
                  <a:srgbClr val="262626"/>
                </a:solidFill>
                <a:latin typeface="Garamond"/>
              </a:rPr>
              <a:t>Input and output connectors so you can plug in headphones, speakers or a microphone - many computer systems have speakers and microphone built-in, but connectors allow you to use higher quality external devices to play or record sound.</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15" name="CustomShape 1"/>
          <p:cNvSpPr/>
          <p:nvPr/>
        </p:nvSpPr>
        <p:spPr>
          <a:xfrm>
            <a:off x="2459160" y="2554920"/>
            <a:ext cx="8760600" cy="1747080"/>
          </a:xfrm>
          <a:prstGeom prst="rect">
            <a:avLst/>
          </a:prstGeom>
        </p:spPr>
        <p:txBody>
          <a:bodyPr anchor="ctr" bIns="45000" lIns="90000" rIns="90000" tIns="45000"/>
          <a:p>
            <a:pPr>
              <a:lnSpc>
                <a:spcPct val="100000"/>
              </a:lnSpc>
            </a:pPr>
            <a:r>
              <a:rPr b="1" i="1" lang="en-IN" sz="11500">
                <a:solidFill>
                  <a:srgbClr val="e9943a"/>
                </a:solidFill>
                <a:latin typeface="Century Gothic"/>
              </a:rPr>
              <a:t>Speakers</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16" name="Picture 3"/>
          <p:cNvPicPr/>
          <p:nvPr/>
        </p:nvPicPr>
        <p:blipFill>
          <a:blip r:embed="rId1"/>
          <a:stretch>
            <a:fillRect/>
          </a:stretch>
        </p:blipFill>
        <p:spPr>
          <a:xfrm>
            <a:off x="505440" y="321840"/>
            <a:ext cx="11061720" cy="574452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7" name="CustomShape 1"/>
          <p:cNvSpPr/>
          <p:nvPr/>
        </p:nvSpPr>
        <p:spPr>
          <a:xfrm>
            <a:off x="677160" y="609480"/>
            <a:ext cx="8596080" cy="5430960"/>
          </a:xfrm>
          <a:prstGeom prst="rect">
            <a:avLst/>
          </a:prstGeom>
        </p:spPr>
        <p:txBody>
          <a:bodyPr bIns="45000" lIns="90000" rIns="90000" tIns="45000"/>
          <a:p>
            <a:pPr>
              <a:lnSpc>
                <a:spcPct val="100000"/>
              </a:lnSpc>
              <a:buSzPct val="80000"/>
              <a:buFont charset="2" typeface="Wingdings 3"/>
              <a:buChar char=""/>
            </a:pPr>
            <a:r>
              <a:rPr b="1" i="1" lang="en-IN" sz="4800">
                <a:solidFill>
                  <a:srgbClr val="404040"/>
                </a:solidFill>
                <a:latin typeface="Trebuchet MS"/>
              </a:rPr>
              <a:t>Definition-:</a:t>
            </a:r>
            <a:endParaRPr/>
          </a:p>
          <a:p>
            <a:pPr>
              <a:lnSpc>
                <a:spcPct val="100000"/>
              </a:lnSpc>
            </a:pPr>
            <a:endParaRPr/>
          </a:p>
          <a:p>
            <a:pPr>
              <a:lnSpc>
                <a:spcPct val="100000"/>
              </a:lnSpc>
            </a:pPr>
            <a:r>
              <a:rPr i="1" lang="en-IN" sz="5400">
                <a:solidFill>
                  <a:srgbClr val="404040"/>
                </a:solidFill>
                <a:latin typeface="Trebuchet MS"/>
              </a:rPr>
              <a:t>Speakers are popular output devices used with computer systems. They receive audio input from the computer's sound card and produce audio output in the form of sound waves. Most computer speakers are active speakers, meaning they have an internal amplifier which allows us to increase the volume, or amplitude, of the sound. Speakers usually come in pairs, which allows them to produce stereo sound from two separate audio channels.</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